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6" r:id="rId19"/>
    <p:sldId id="285" r:id="rId20"/>
    <p:sldId id="284" r:id="rId21"/>
    <p:sldId id="318" r:id="rId22"/>
    <p:sldId id="288" r:id="rId23"/>
    <p:sldId id="289" r:id="rId24"/>
    <p:sldId id="273" r:id="rId25"/>
    <p:sldId id="319" r:id="rId26"/>
    <p:sldId id="274" r:id="rId27"/>
    <p:sldId id="275" r:id="rId28"/>
    <p:sldId id="276" r:id="rId29"/>
    <p:sldId id="277" r:id="rId30"/>
    <p:sldId id="320" r:id="rId31"/>
    <p:sldId id="321" r:id="rId32"/>
    <p:sldId id="322" r:id="rId33"/>
    <p:sldId id="329" r:id="rId34"/>
    <p:sldId id="330" r:id="rId35"/>
    <p:sldId id="331" r:id="rId36"/>
    <p:sldId id="333" r:id="rId37"/>
    <p:sldId id="278" r:id="rId38"/>
    <p:sldId id="279" r:id="rId39"/>
    <p:sldId id="280" r:id="rId40"/>
    <p:sldId id="281" r:id="rId41"/>
    <p:sldId id="282" r:id="rId42"/>
    <p:sldId id="332" r:id="rId43"/>
    <p:sldId id="283" r:id="rId44"/>
    <p:sldId id="323" r:id="rId45"/>
    <p:sldId id="290" r:id="rId46"/>
    <p:sldId id="324" r:id="rId47"/>
    <p:sldId id="325" r:id="rId48"/>
    <p:sldId id="326" r:id="rId49"/>
    <p:sldId id="327" r:id="rId50"/>
    <p:sldId id="287" r:id="rId51"/>
    <p:sldId id="317" r:id="rId52"/>
    <p:sldId id="32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9F6"/>
    <a:srgbClr val="D65420"/>
    <a:srgbClr val="7B75FB"/>
    <a:srgbClr val="4E45F9"/>
    <a:srgbClr val="E34513"/>
    <a:srgbClr val="DCE5F4"/>
    <a:srgbClr val="D9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2F84A-6C9A-419A-9C7B-B5B68F50507D}" v="433" dt="2022-01-07T21:51:17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arth Joshi" userId="bc4d29ca-e482-4031-a817-c6a7c744f97a" providerId="ADAL" clId="{D3A2F84A-6C9A-419A-9C7B-B5B68F50507D}"/>
    <pc:docChg chg="undo redo custSel addSld delSld modSld sldOrd">
      <pc:chgData name="Siddarth Joshi" userId="bc4d29ca-e482-4031-a817-c6a7c744f97a" providerId="ADAL" clId="{D3A2F84A-6C9A-419A-9C7B-B5B68F50507D}" dt="2022-01-08T04:25:26.967" v="7713" actId="1076"/>
      <pc:docMkLst>
        <pc:docMk/>
      </pc:docMkLst>
      <pc:sldChg chg="addSp modSp new mod setBg">
        <pc:chgData name="Siddarth Joshi" userId="bc4d29ca-e482-4031-a817-c6a7c744f97a" providerId="ADAL" clId="{D3A2F84A-6C9A-419A-9C7B-B5B68F50507D}" dt="2021-12-10T05:31:13.176" v="296" actId="14100"/>
        <pc:sldMkLst>
          <pc:docMk/>
          <pc:sldMk cId="357927040" sldId="256"/>
        </pc:sldMkLst>
        <pc:spChg chg="mod">
          <ac:chgData name="Siddarth Joshi" userId="bc4d29ca-e482-4031-a817-c6a7c744f97a" providerId="ADAL" clId="{D3A2F84A-6C9A-419A-9C7B-B5B68F50507D}" dt="2021-12-10T05:30:50.212" v="279" actId="207"/>
          <ac:spMkLst>
            <pc:docMk/>
            <pc:sldMk cId="357927040" sldId="256"/>
            <ac:spMk id="2" creationId="{EB1D64C7-2B57-4995-8266-CA21FD2E1527}"/>
          </ac:spMkLst>
        </pc:spChg>
        <pc:spChg chg="mod">
          <ac:chgData name="Siddarth Joshi" userId="bc4d29ca-e482-4031-a817-c6a7c744f97a" providerId="ADAL" clId="{D3A2F84A-6C9A-419A-9C7B-B5B68F50507D}" dt="2021-12-10T05:31:13.176" v="296" actId="14100"/>
          <ac:spMkLst>
            <pc:docMk/>
            <pc:sldMk cId="357927040" sldId="256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1-12-10T05:28:49.472" v="226" actId="2085"/>
          <ac:spMkLst>
            <pc:docMk/>
            <pc:sldMk cId="357927040" sldId="256"/>
            <ac:spMk id="4" creationId="{58827ACC-E19D-4E38-AE05-33F188248FC2}"/>
          </ac:spMkLst>
        </pc:spChg>
        <pc:spChg chg="add mod">
          <ac:chgData name="Siddarth Joshi" userId="bc4d29ca-e482-4031-a817-c6a7c744f97a" providerId="ADAL" clId="{D3A2F84A-6C9A-419A-9C7B-B5B68F50507D}" dt="2021-12-10T05:29:13.724" v="230" actId="1076"/>
          <ac:spMkLst>
            <pc:docMk/>
            <pc:sldMk cId="357927040" sldId="256"/>
            <ac:spMk id="5" creationId="{FCB83878-284F-4939-B017-2D70417ABE01}"/>
          </ac:spMkLst>
        </pc:spChg>
      </pc:sldChg>
      <pc:sldChg chg="addSp delSp modSp add mod">
        <pc:chgData name="Siddarth Joshi" userId="bc4d29ca-e482-4031-a817-c6a7c744f97a" providerId="ADAL" clId="{D3A2F84A-6C9A-419A-9C7B-B5B68F50507D}" dt="2021-12-12T23:14:34.712" v="649" actId="20577"/>
        <pc:sldMkLst>
          <pc:docMk/>
          <pc:sldMk cId="4041419779" sldId="257"/>
        </pc:sldMkLst>
        <pc:spChg chg="del">
          <ac:chgData name="Siddarth Joshi" userId="bc4d29ca-e482-4031-a817-c6a7c744f97a" providerId="ADAL" clId="{D3A2F84A-6C9A-419A-9C7B-B5B68F50507D}" dt="2021-12-12T23:06:29.867" v="298" actId="478"/>
          <ac:spMkLst>
            <pc:docMk/>
            <pc:sldMk cId="4041419779" sldId="257"/>
            <ac:spMk id="2" creationId="{EB1D64C7-2B57-4995-8266-CA21FD2E1527}"/>
          </ac:spMkLst>
        </pc:spChg>
        <pc:spChg chg="mod">
          <ac:chgData name="Siddarth Joshi" userId="bc4d29ca-e482-4031-a817-c6a7c744f97a" providerId="ADAL" clId="{D3A2F84A-6C9A-419A-9C7B-B5B68F50507D}" dt="2021-12-12T23:14:34.712" v="649" actId="20577"/>
          <ac:spMkLst>
            <pc:docMk/>
            <pc:sldMk cId="4041419779" sldId="257"/>
            <ac:spMk id="3" creationId="{829AC113-DE17-47B7-9EFF-86A8919B7BF3}"/>
          </ac:spMkLst>
        </pc:spChg>
        <pc:spChg chg="add del mod">
          <ac:chgData name="Siddarth Joshi" userId="bc4d29ca-e482-4031-a817-c6a7c744f97a" providerId="ADAL" clId="{D3A2F84A-6C9A-419A-9C7B-B5B68F50507D}" dt="2021-12-12T23:06:31.795" v="299" actId="478"/>
          <ac:spMkLst>
            <pc:docMk/>
            <pc:sldMk cId="4041419779" sldId="257"/>
            <ac:spMk id="7" creationId="{1EAF4499-B0E6-4A50-8C2F-FF044BBB83B1}"/>
          </ac:spMkLst>
        </pc:spChg>
      </pc:sldChg>
      <pc:sldChg chg="modSp add mod">
        <pc:chgData name="Siddarth Joshi" userId="bc4d29ca-e482-4031-a817-c6a7c744f97a" providerId="ADAL" clId="{D3A2F84A-6C9A-419A-9C7B-B5B68F50507D}" dt="2021-12-12T23:19:59.882" v="1005" actId="20577"/>
        <pc:sldMkLst>
          <pc:docMk/>
          <pc:sldMk cId="2593414292" sldId="258"/>
        </pc:sldMkLst>
        <pc:spChg chg="mod">
          <ac:chgData name="Siddarth Joshi" userId="bc4d29ca-e482-4031-a817-c6a7c744f97a" providerId="ADAL" clId="{D3A2F84A-6C9A-419A-9C7B-B5B68F50507D}" dt="2021-12-12T23:19:59.882" v="1005" actId="20577"/>
          <ac:spMkLst>
            <pc:docMk/>
            <pc:sldMk cId="2593414292" sldId="258"/>
            <ac:spMk id="3" creationId="{829AC113-DE17-47B7-9EFF-86A8919B7BF3}"/>
          </ac:spMkLst>
        </pc:spChg>
      </pc:sldChg>
      <pc:sldChg chg="modSp add mod">
        <pc:chgData name="Siddarth Joshi" userId="bc4d29ca-e482-4031-a817-c6a7c744f97a" providerId="ADAL" clId="{D3A2F84A-6C9A-419A-9C7B-B5B68F50507D}" dt="2022-01-06T21:33:27.377" v="1105" actId="11"/>
        <pc:sldMkLst>
          <pc:docMk/>
          <pc:sldMk cId="105593165" sldId="259"/>
        </pc:sldMkLst>
        <pc:spChg chg="mod">
          <ac:chgData name="Siddarth Joshi" userId="bc4d29ca-e482-4031-a817-c6a7c744f97a" providerId="ADAL" clId="{D3A2F84A-6C9A-419A-9C7B-B5B68F50507D}" dt="2022-01-06T21:33:27.377" v="1105" actId="11"/>
          <ac:spMkLst>
            <pc:docMk/>
            <pc:sldMk cId="105593165" sldId="259"/>
            <ac:spMk id="3" creationId="{829AC113-DE17-47B7-9EFF-86A8919B7BF3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6T22:26:28.190" v="1234"/>
        <pc:sldMkLst>
          <pc:docMk/>
          <pc:sldMk cId="3713806186" sldId="260"/>
        </pc:sldMkLst>
        <pc:spChg chg="del mod">
          <ac:chgData name="Siddarth Joshi" userId="bc4d29ca-e482-4031-a817-c6a7c744f97a" providerId="ADAL" clId="{D3A2F84A-6C9A-419A-9C7B-B5B68F50507D}" dt="2022-01-06T22:17:51.760" v="1221" actId="478"/>
          <ac:spMkLst>
            <pc:docMk/>
            <pc:sldMk cId="3713806186" sldId="260"/>
            <ac:spMk id="3" creationId="{829AC113-DE17-47B7-9EFF-86A8919B7BF3}"/>
          </ac:spMkLst>
        </pc:spChg>
        <pc:spChg chg="add del mod">
          <ac:chgData name="Siddarth Joshi" userId="bc4d29ca-e482-4031-a817-c6a7c744f97a" providerId="ADAL" clId="{D3A2F84A-6C9A-419A-9C7B-B5B68F50507D}" dt="2022-01-06T22:17:55.475" v="1222" actId="478"/>
          <ac:spMkLst>
            <pc:docMk/>
            <pc:sldMk cId="3713806186" sldId="260"/>
            <ac:spMk id="8" creationId="{D26B6805-FE24-4F43-A398-45884A2031EB}"/>
          </ac:spMkLst>
        </pc:spChg>
        <pc:graphicFrameChg chg="add del">
          <ac:chgData name="Siddarth Joshi" userId="bc4d29ca-e482-4031-a817-c6a7c744f97a" providerId="ADAL" clId="{D3A2F84A-6C9A-419A-9C7B-B5B68F50507D}" dt="2022-01-06T21:36:03.337" v="1114" actId="478"/>
          <ac:graphicFrameMkLst>
            <pc:docMk/>
            <pc:sldMk cId="3713806186" sldId="260"/>
            <ac:graphicFrameMk id="2" creationId="{34204159-090D-4437-890D-8EC565435993}"/>
          </ac:graphicFrameMkLst>
        </pc:graphicFrameChg>
        <pc:graphicFrameChg chg="add mod modGraphic">
          <ac:chgData name="Siddarth Joshi" userId="bc4d29ca-e482-4031-a817-c6a7c744f97a" providerId="ADAL" clId="{D3A2F84A-6C9A-419A-9C7B-B5B68F50507D}" dt="2022-01-06T22:26:28.190" v="1234"/>
          <ac:graphicFrameMkLst>
            <pc:docMk/>
            <pc:sldMk cId="3713806186" sldId="260"/>
            <ac:graphicFrameMk id="6" creationId="{73BD8F81-FB3A-443B-8790-FB04B40497A9}"/>
          </ac:graphicFrameMkLst>
        </pc:graphicFrameChg>
      </pc:sldChg>
      <pc:sldChg chg="addSp modSp add mod ord">
        <pc:chgData name="Siddarth Joshi" userId="bc4d29ca-e482-4031-a817-c6a7c744f97a" providerId="ADAL" clId="{D3A2F84A-6C9A-419A-9C7B-B5B68F50507D}" dt="2022-01-07T02:42:02.967" v="1301" actId="14100"/>
        <pc:sldMkLst>
          <pc:docMk/>
          <pc:sldMk cId="1640494093" sldId="261"/>
        </pc:sldMkLst>
        <pc:spChg chg="add mod">
          <ac:chgData name="Siddarth Joshi" userId="bc4d29ca-e482-4031-a817-c6a7c744f97a" providerId="ADAL" clId="{D3A2F84A-6C9A-419A-9C7B-B5B68F50507D}" dt="2022-01-07T02:41:05.849" v="1285" actId="1076"/>
          <ac:spMkLst>
            <pc:docMk/>
            <pc:sldMk cId="1640494093" sldId="261"/>
            <ac:spMk id="2" creationId="{FA5AC977-DF7A-4940-A54B-57F6B458B47B}"/>
          </ac:spMkLst>
        </pc:spChg>
        <pc:spChg chg="mod">
          <ac:chgData name="Siddarth Joshi" userId="bc4d29ca-e482-4031-a817-c6a7c744f97a" providerId="ADAL" clId="{D3A2F84A-6C9A-419A-9C7B-B5B68F50507D}" dt="2022-01-07T02:40:55.961" v="1283" actId="20577"/>
          <ac:spMkLst>
            <pc:docMk/>
            <pc:sldMk cId="1640494093" sldId="261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2:41:24.584" v="1290" actId="1076"/>
          <ac:spMkLst>
            <pc:docMk/>
            <pc:sldMk cId="1640494093" sldId="261"/>
            <ac:spMk id="6" creationId="{D7CDAFBD-DC25-4D18-AC41-E5AF8EB1E8E8}"/>
          </ac:spMkLst>
        </pc:spChg>
        <pc:spChg chg="add mod">
          <ac:chgData name="Siddarth Joshi" userId="bc4d29ca-e482-4031-a817-c6a7c744f97a" providerId="ADAL" clId="{D3A2F84A-6C9A-419A-9C7B-B5B68F50507D}" dt="2022-01-07T02:42:02.967" v="1301" actId="14100"/>
          <ac:spMkLst>
            <pc:docMk/>
            <pc:sldMk cId="1640494093" sldId="261"/>
            <ac:spMk id="7" creationId="{BB7CC6B1-615F-44CA-9783-CDABFBBB8178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2:51:50.136" v="1426" actId="14100"/>
        <pc:sldMkLst>
          <pc:docMk/>
          <pc:sldMk cId="3573922969" sldId="262"/>
        </pc:sldMkLst>
        <pc:spChg chg="del">
          <ac:chgData name="Siddarth Joshi" userId="bc4d29ca-e482-4031-a817-c6a7c744f97a" providerId="ADAL" clId="{D3A2F84A-6C9A-419A-9C7B-B5B68F50507D}" dt="2022-01-07T02:48:05.760" v="1388" actId="478"/>
          <ac:spMkLst>
            <pc:docMk/>
            <pc:sldMk cId="3573922969" sldId="262"/>
            <ac:spMk id="2" creationId="{FA5AC977-DF7A-4940-A54B-57F6B458B47B}"/>
          </ac:spMkLst>
        </pc:spChg>
        <pc:spChg chg="mod">
          <ac:chgData name="Siddarth Joshi" userId="bc4d29ca-e482-4031-a817-c6a7c744f97a" providerId="ADAL" clId="{D3A2F84A-6C9A-419A-9C7B-B5B68F50507D}" dt="2022-01-07T02:47:07.668" v="1337" actId="14100"/>
          <ac:spMkLst>
            <pc:docMk/>
            <pc:sldMk cId="3573922969" sldId="262"/>
            <ac:spMk id="3" creationId="{829AC113-DE17-47B7-9EFF-86A8919B7BF3}"/>
          </ac:spMkLst>
        </pc:spChg>
        <pc:spChg chg="mod">
          <ac:chgData name="Siddarth Joshi" userId="bc4d29ca-e482-4031-a817-c6a7c744f97a" providerId="ADAL" clId="{D3A2F84A-6C9A-419A-9C7B-B5B68F50507D}" dt="2022-01-07T02:48:30.349" v="1390" actId="207"/>
          <ac:spMkLst>
            <pc:docMk/>
            <pc:sldMk cId="3573922969" sldId="262"/>
            <ac:spMk id="7" creationId="{BB7CC6B1-615F-44CA-9783-CDABFBBB8178}"/>
          </ac:spMkLst>
        </pc:spChg>
        <pc:spChg chg="add mod">
          <ac:chgData name="Siddarth Joshi" userId="bc4d29ca-e482-4031-a817-c6a7c744f97a" providerId="ADAL" clId="{D3A2F84A-6C9A-419A-9C7B-B5B68F50507D}" dt="2022-01-07T02:44:04.307" v="1322" actId="207"/>
          <ac:spMkLst>
            <pc:docMk/>
            <pc:sldMk cId="3573922969" sldId="262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2:51:00.791" v="1399" actId="14100"/>
          <ac:spMkLst>
            <pc:docMk/>
            <pc:sldMk cId="3573922969" sldId="262"/>
            <ac:spMk id="11" creationId="{C4F1503B-6828-4465-8B82-AD498B768899}"/>
          </ac:spMkLst>
        </pc:spChg>
        <pc:spChg chg="add mod">
          <ac:chgData name="Siddarth Joshi" userId="bc4d29ca-e482-4031-a817-c6a7c744f97a" providerId="ADAL" clId="{D3A2F84A-6C9A-419A-9C7B-B5B68F50507D}" dt="2022-01-07T02:51:50.136" v="1426" actId="14100"/>
          <ac:spMkLst>
            <pc:docMk/>
            <pc:sldMk cId="3573922969" sldId="262"/>
            <ac:spMk id="12" creationId="{00008C31-49CA-4A95-BADE-3476CF7DEDA8}"/>
          </ac:spMkLst>
        </pc:spChg>
        <pc:picChg chg="add mod modCrop">
          <ac:chgData name="Siddarth Joshi" userId="bc4d29ca-e482-4031-a817-c6a7c744f97a" providerId="ADAL" clId="{D3A2F84A-6C9A-419A-9C7B-B5B68F50507D}" dt="2022-01-07T02:50:28.262" v="1395" actId="1076"/>
          <ac:picMkLst>
            <pc:docMk/>
            <pc:sldMk cId="3573922969" sldId="262"/>
            <ac:picMk id="10" creationId="{019AF28F-7D87-4C2A-BF2E-5CB0782BF447}"/>
          </ac:picMkLst>
        </pc:picChg>
      </pc:sldChg>
      <pc:sldChg chg="delSp modSp add mod">
        <pc:chgData name="Siddarth Joshi" userId="bc4d29ca-e482-4031-a817-c6a7c744f97a" providerId="ADAL" clId="{D3A2F84A-6C9A-419A-9C7B-B5B68F50507D}" dt="2022-01-07T02:59:25.440" v="1474" actId="20577"/>
        <pc:sldMkLst>
          <pc:docMk/>
          <pc:sldMk cId="2497154245" sldId="263"/>
        </pc:sldMkLst>
        <pc:spChg chg="mod">
          <ac:chgData name="Siddarth Joshi" userId="bc4d29ca-e482-4031-a817-c6a7c744f97a" providerId="ADAL" clId="{D3A2F84A-6C9A-419A-9C7B-B5B68F50507D}" dt="2022-01-07T02:59:25.440" v="1474" actId="20577"/>
          <ac:spMkLst>
            <pc:docMk/>
            <pc:sldMk cId="2497154245" sldId="263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2:57:23.920" v="1455" actId="478"/>
          <ac:spMkLst>
            <pc:docMk/>
            <pc:sldMk cId="2497154245" sldId="263"/>
            <ac:spMk id="7" creationId="{BB7CC6B1-615F-44CA-9783-CDABFBBB8178}"/>
          </ac:spMkLst>
        </pc:spChg>
        <pc:spChg chg="mod">
          <ac:chgData name="Siddarth Joshi" userId="bc4d29ca-e482-4031-a817-c6a7c744f97a" providerId="ADAL" clId="{D3A2F84A-6C9A-419A-9C7B-B5B68F50507D}" dt="2022-01-07T02:57:04.343" v="1441" actId="20577"/>
          <ac:spMkLst>
            <pc:docMk/>
            <pc:sldMk cId="2497154245" sldId="263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2:57:27.846" v="1457" actId="478"/>
          <ac:spMkLst>
            <pc:docMk/>
            <pc:sldMk cId="2497154245" sldId="263"/>
            <ac:spMk id="11" creationId="{C4F1503B-6828-4465-8B82-AD498B768899}"/>
          </ac:spMkLst>
        </pc:spChg>
        <pc:spChg chg="del">
          <ac:chgData name="Siddarth Joshi" userId="bc4d29ca-e482-4031-a817-c6a7c744f97a" providerId="ADAL" clId="{D3A2F84A-6C9A-419A-9C7B-B5B68F50507D}" dt="2022-01-07T02:57:26.213" v="1456" actId="478"/>
          <ac:spMkLst>
            <pc:docMk/>
            <pc:sldMk cId="2497154245" sldId="263"/>
            <ac:spMk id="12" creationId="{00008C31-49CA-4A95-BADE-3476CF7DEDA8}"/>
          </ac:spMkLst>
        </pc:spChg>
        <pc:picChg chg="del">
          <ac:chgData name="Siddarth Joshi" userId="bc4d29ca-e482-4031-a817-c6a7c744f97a" providerId="ADAL" clId="{D3A2F84A-6C9A-419A-9C7B-B5B68F50507D}" dt="2022-01-07T02:57:21.336" v="1454" actId="478"/>
          <ac:picMkLst>
            <pc:docMk/>
            <pc:sldMk cId="2497154245" sldId="263"/>
            <ac:picMk id="10" creationId="{019AF28F-7D87-4C2A-BF2E-5CB0782BF447}"/>
          </ac:picMkLst>
        </pc:picChg>
      </pc:sldChg>
      <pc:sldChg chg="addSp modSp add mod">
        <pc:chgData name="Siddarth Joshi" userId="bc4d29ca-e482-4031-a817-c6a7c744f97a" providerId="ADAL" clId="{D3A2F84A-6C9A-419A-9C7B-B5B68F50507D}" dt="2022-01-07T03:12:22.553" v="1838" actId="20577"/>
        <pc:sldMkLst>
          <pc:docMk/>
          <pc:sldMk cId="3998828778" sldId="264"/>
        </pc:sldMkLst>
        <pc:spChg chg="mod">
          <ac:chgData name="Siddarth Joshi" userId="bc4d29ca-e482-4031-a817-c6a7c744f97a" providerId="ADAL" clId="{D3A2F84A-6C9A-419A-9C7B-B5B68F50507D}" dt="2022-01-07T02:59:53.014" v="1481" actId="20577"/>
          <ac:spMkLst>
            <pc:docMk/>
            <pc:sldMk cId="3998828778" sldId="264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06:21.148" v="1724" actId="14100"/>
          <ac:spMkLst>
            <pc:docMk/>
            <pc:sldMk cId="3998828778" sldId="264"/>
            <ac:spMk id="9" creationId="{2D356619-6990-4352-9787-5C9C8F172F3E}"/>
          </ac:spMkLst>
        </pc:spChg>
        <pc:spChg chg="add mod">
          <ac:chgData name="Siddarth Joshi" userId="bc4d29ca-e482-4031-a817-c6a7c744f97a" providerId="ADAL" clId="{D3A2F84A-6C9A-419A-9C7B-B5B68F50507D}" dt="2022-01-07T03:07:27.945" v="1791" actId="20577"/>
          <ac:spMkLst>
            <pc:docMk/>
            <pc:sldMk cId="3998828778" sldId="264"/>
            <ac:spMk id="10" creationId="{D5423857-D2C7-4D69-831D-05366005F4FA}"/>
          </ac:spMkLst>
        </pc:spChg>
        <pc:spChg chg="add mod">
          <ac:chgData name="Siddarth Joshi" userId="bc4d29ca-e482-4031-a817-c6a7c744f97a" providerId="ADAL" clId="{D3A2F84A-6C9A-419A-9C7B-B5B68F50507D}" dt="2022-01-07T03:12:22.553" v="1838" actId="20577"/>
          <ac:spMkLst>
            <pc:docMk/>
            <pc:sldMk cId="3998828778" sldId="264"/>
            <ac:spMk id="11" creationId="{4765C7ED-9826-43C4-8420-F52A035F7270}"/>
          </ac:spMkLst>
        </pc:spChg>
        <pc:graphicFrameChg chg="add mod modGraphic">
          <ac:chgData name="Siddarth Joshi" userId="bc4d29ca-e482-4031-a817-c6a7c744f97a" providerId="ADAL" clId="{D3A2F84A-6C9A-419A-9C7B-B5B68F50507D}" dt="2022-01-07T03:06:03.736" v="1722" actId="20577"/>
          <ac:graphicFrameMkLst>
            <pc:docMk/>
            <pc:sldMk cId="3998828778" sldId="264"/>
            <ac:graphicFrameMk id="2" creationId="{8B15E198-1E83-49C5-B752-F7CF1EDD3B4A}"/>
          </ac:graphicFrameMkLst>
        </pc:graphicFrameChg>
      </pc:sldChg>
      <pc:sldChg chg="addSp delSp modSp add mod">
        <pc:chgData name="Siddarth Joshi" userId="bc4d29ca-e482-4031-a817-c6a7c744f97a" providerId="ADAL" clId="{D3A2F84A-6C9A-419A-9C7B-B5B68F50507D}" dt="2022-01-07T04:02:29.069" v="3300" actId="478"/>
        <pc:sldMkLst>
          <pc:docMk/>
          <pc:sldMk cId="3928129822" sldId="265"/>
        </pc:sldMkLst>
        <pc:spChg chg="mod">
          <ac:chgData name="Siddarth Joshi" userId="bc4d29ca-e482-4031-a817-c6a7c744f97a" providerId="ADAL" clId="{D3A2F84A-6C9A-419A-9C7B-B5B68F50507D}" dt="2022-01-07T03:16:17.697" v="1972" actId="20577"/>
          <ac:spMkLst>
            <pc:docMk/>
            <pc:sldMk cId="3928129822" sldId="265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58:14.295" v="3271" actId="1076"/>
          <ac:spMkLst>
            <pc:docMk/>
            <pc:sldMk cId="3928129822" sldId="265"/>
            <ac:spMk id="7" creationId="{65802D48-0443-412C-A42F-34EF89B157CA}"/>
          </ac:spMkLst>
        </pc:spChg>
        <pc:spChg chg="mod">
          <ac:chgData name="Siddarth Joshi" userId="bc4d29ca-e482-4031-a817-c6a7c744f97a" providerId="ADAL" clId="{D3A2F84A-6C9A-419A-9C7B-B5B68F50507D}" dt="2022-01-07T03:14:48.803" v="1851" actId="20577"/>
          <ac:spMkLst>
            <pc:docMk/>
            <pc:sldMk cId="3928129822" sldId="265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3:55:31.685" v="3226" actId="478"/>
          <ac:spMkLst>
            <pc:docMk/>
            <pc:sldMk cId="3928129822" sldId="265"/>
            <ac:spMk id="9" creationId="{09C96F6C-CFC9-4EAE-B9D5-A70BACCB0AEF}"/>
          </ac:spMkLst>
        </pc:spChg>
        <pc:spChg chg="del">
          <ac:chgData name="Siddarth Joshi" userId="bc4d29ca-e482-4031-a817-c6a7c744f97a" providerId="ADAL" clId="{D3A2F84A-6C9A-419A-9C7B-B5B68F50507D}" dt="2022-01-07T03:15:01.229" v="1856" actId="478"/>
          <ac:spMkLst>
            <pc:docMk/>
            <pc:sldMk cId="3928129822" sldId="265"/>
            <ac:spMk id="9" creationId="{2D356619-6990-4352-9787-5C9C8F172F3E}"/>
          </ac:spMkLst>
        </pc:spChg>
        <pc:spChg chg="add del mod">
          <ac:chgData name="Siddarth Joshi" userId="bc4d29ca-e482-4031-a817-c6a7c744f97a" providerId="ADAL" clId="{D3A2F84A-6C9A-419A-9C7B-B5B68F50507D}" dt="2022-01-07T04:02:29.069" v="3300" actId="478"/>
          <ac:spMkLst>
            <pc:docMk/>
            <pc:sldMk cId="3928129822" sldId="265"/>
            <ac:spMk id="10" creationId="{4915204C-5816-4CDD-A9B3-509E7E8226DF}"/>
          </ac:spMkLst>
        </pc:spChg>
        <pc:spChg chg="del">
          <ac:chgData name="Siddarth Joshi" userId="bc4d29ca-e482-4031-a817-c6a7c744f97a" providerId="ADAL" clId="{D3A2F84A-6C9A-419A-9C7B-B5B68F50507D}" dt="2022-01-07T03:15:03.353" v="1857" actId="478"/>
          <ac:spMkLst>
            <pc:docMk/>
            <pc:sldMk cId="3928129822" sldId="265"/>
            <ac:spMk id="10" creationId="{D5423857-D2C7-4D69-831D-05366005F4FA}"/>
          </ac:spMkLst>
        </pc:spChg>
        <pc:spChg chg="del">
          <ac:chgData name="Siddarth Joshi" userId="bc4d29ca-e482-4031-a817-c6a7c744f97a" providerId="ADAL" clId="{D3A2F84A-6C9A-419A-9C7B-B5B68F50507D}" dt="2022-01-07T03:15:07.365" v="1858" actId="478"/>
          <ac:spMkLst>
            <pc:docMk/>
            <pc:sldMk cId="3928129822" sldId="265"/>
            <ac:spMk id="11" creationId="{4765C7ED-9826-43C4-8420-F52A035F7270}"/>
          </ac:spMkLst>
        </pc:spChg>
        <pc:graphicFrameChg chg="add mod modGraphic">
          <ac:chgData name="Siddarth Joshi" userId="bc4d29ca-e482-4031-a817-c6a7c744f97a" providerId="ADAL" clId="{D3A2F84A-6C9A-419A-9C7B-B5B68F50507D}" dt="2022-01-07T03:58:20.974" v="3272" actId="1076"/>
          <ac:graphicFrameMkLst>
            <pc:docMk/>
            <pc:sldMk cId="3928129822" sldId="265"/>
            <ac:graphicFrameMk id="2" creationId="{3DC0FEC7-5F54-4BD3-87BD-821D8FD40AE1}"/>
          </ac:graphicFrameMkLst>
        </pc:graphicFrameChg>
        <pc:graphicFrameChg chg="del mod">
          <ac:chgData name="Siddarth Joshi" userId="bc4d29ca-e482-4031-a817-c6a7c744f97a" providerId="ADAL" clId="{D3A2F84A-6C9A-419A-9C7B-B5B68F50507D}" dt="2022-01-07T03:14:55.765" v="1855" actId="478"/>
          <ac:graphicFrameMkLst>
            <pc:docMk/>
            <pc:sldMk cId="3928129822" sldId="265"/>
            <ac:graphicFrameMk id="2" creationId="{8B15E198-1E83-49C5-B752-F7CF1EDD3B4A}"/>
          </ac:graphicFrameMkLst>
        </pc:graphicFrameChg>
      </pc:sldChg>
      <pc:sldChg chg="addSp modSp add mod">
        <pc:chgData name="Siddarth Joshi" userId="bc4d29ca-e482-4031-a817-c6a7c744f97a" providerId="ADAL" clId="{D3A2F84A-6C9A-419A-9C7B-B5B68F50507D}" dt="2022-01-07T03:30:40.199" v="2235" actId="1076"/>
        <pc:sldMkLst>
          <pc:docMk/>
          <pc:sldMk cId="3481477569" sldId="266"/>
        </pc:sldMkLst>
        <pc:spChg chg="add mod">
          <ac:chgData name="Siddarth Joshi" userId="bc4d29ca-e482-4031-a817-c6a7c744f97a" providerId="ADAL" clId="{D3A2F84A-6C9A-419A-9C7B-B5B68F50507D}" dt="2022-01-07T03:30:40.199" v="2235" actId="1076"/>
          <ac:spMkLst>
            <pc:docMk/>
            <pc:sldMk cId="3481477569" sldId="266"/>
            <ac:spMk id="2" creationId="{0EBB7D6B-D575-4F6F-BA46-4013FDA81D9E}"/>
          </ac:spMkLst>
        </pc:spChg>
        <pc:spChg chg="mod">
          <ac:chgData name="Siddarth Joshi" userId="bc4d29ca-e482-4031-a817-c6a7c744f97a" providerId="ADAL" clId="{D3A2F84A-6C9A-419A-9C7B-B5B68F50507D}" dt="2022-01-07T03:28:57.427" v="2168" actId="20577"/>
          <ac:spMkLst>
            <pc:docMk/>
            <pc:sldMk cId="3481477569" sldId="266"/>
            <ac:spMk id="3" creationId="{829AC113-DE17-47B7-9EFF-86A8919B7BF3}"/>
          </ac:spMkLst>
        </pc:spChg>
        <pc:spChg chg="mod">
          <ac:chgData name="Siddarth Joshi" userId="bc4d29ca-e482-4031-a817-c6a7c744f97a" providerId="ADAL" clId="{D3A2F84A-6C9A-419A-9C7B-B5B68F50507D}" dt="2022-01-07T03:27:35.385" v="2028" actId="20577"/>
          <ac:spMkLst>
            <pc:docMk/>
            <pc:sldMk cId="3481477569" sldId="266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3:30:36.910" v="2234" actId="1076"/>
          <ac:spMkLst>
            <pc:docMk/>
            <pc:sldMk cId="3481477569" sldId="266"/>
            <ac:spMk id="9" creationId="{178C39F6-DE45-4C06-8095-BA01BDC4A4F3}"/>
          </ac:spMkLst>
        </pc:spChg>
        <pc:spChg chg="add mod">
          <ac:chgData name="Siddarth Joshi" userId="bc4d29ca-e482-4031-a817-c6a7c744f97a" providerId="ADAL" clId="{D3A2F84A-6C9A-419A-9C7B-B5B68F50507D}" dt="2022-01-07T03:30:33.970" v="2233" actId="1076"/>
          <ac:spMkLst>
            <pc:docMk/>
            <pc:sldMk cId="3481477569" sldId="266"/>
            <ac:spMk id="10" creationId="{EABC446F-4463-44F0-A52D-65AC6C9F7C55}"/>
          </ac:spMkLst>
        </pc:spChg>
        <pc:spChg chg="add mod">
          <ac:chgData name="Siddarth Joshi" userId="bc4d29ca-e482-4031-a817-c6a7c744f97a" providerId="ADAL" clId="{D3A2F84A-6C9A-419A-9C7B-B5B68F50507D}" dt="2022-01-07T03:30:25.083" v="2232" actId="20577"/>
          <ac:spMkLst>
            <pc:docMk/>
            <pc:sldMk cId="3481477569" sldId="266"/>
            <ac:spMk id="11" creationId="{D6F0A8DE-4A70-4C61-835E-EA1D7A5E9A23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3:33:38.803" v="2269"/>
        <pc:sldMkLst>
          <pc:docMk/>
          <pc:sldMk cId="210200475" sldId="267"/>
        </pc:sldMkLst>
        <pc:spChg chg="del">
          <ac:chgData name="Siddarth Joshi" userId="bc4d29ca-e482-4031-a817-c6a7c744f97a" providerId="ADAL" clId="{D3A2F84A-6C9A-419A-9C7B-B5B68F50507D}" dt="2022-01-07T03:32:24.518" v="2259" actId="478"/>
          <ac:spMkLst>
            <pc:docMk/>
            <pc:sldMk cId="210200475" sldId="267"/>
            <ac:spMk id="2" creationId="{0EBB7D6B-D575-4F6F-BA46-4013FDA81D9E}"/>
          </ac:spMkLst>
        </pc:spChg>
        <pc:spChg chg="del mod">
          <ac:chgData name="Siddarth Joshi" userId="bc4d29ca-e482-4031-a817-c6a7c744f97a" providerId="ADAL" clId="{D3A2F84A-6C9A-419A-9C7B-B5B68F50507D}" dt="2022-01-07T03:32:41.189" v="2262" actId="478"/>
          <ac:spMkLst>
            <pc:docMk/>
            <pc:sldMk cId="210200475" sldId="267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6" creationId="{D7CDAFBD-DC25-4D18-AC41-E5AF8EB1E8E8}"/>
          </ac:spMkLst>
        </pc:spChg>
        <pc:spChg chg="mod">
          <ac:chgData name="Siddarth Joshi" userId="bc4d29ca-e482-4031-a817-c6a7c744f97a" providerId="ADAL" clId="{D3A2F84A-6C9A-419A-9C7B-B5B68F50507D}" dt="2022-01-07T03:31:23.522" v="2252" actId="20577"/>
          <ac:spMkLst>
            <pc:docMk/>
            <pc:sldMk cId="210200475" sldId="267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3:32:23.344" v="2258" actId="478"/>
          <ac:spMkLst>
            <pc:docMk/>
            <pc:sldMk cId="210200475" sldId="267"/>
            <ac:spMk id="9" creationId="{178C39F6-DE45-4C06-8095-BA01BDC4A4F3}"/>
          </ac:spMkLst>
        </pc:spChg>
        <pc:spChg chg="del">
          <ac:chgData name="Siddarth Joshi" userId="bc4d29ca-e482-4031-a817-c6a7c744f97a" providerId="ADAL" clId="{D3A2F84A-6C9A-419A-9C7B-B5B68F50507D}" dt="2022-01-07T03:32:22.264" v="2257" actId="478"/>
          <ac:spMkLst>
            <pc:docMk/>
            <pc:sldMk cId="210200475" sldId="267"/>
            <ac:spMk id="10" creationId="{EABC446F-4463-44F0-A52D-65AC6C9F7C55}"/>
          </ac:spMkLst>
        </pc:spChg>
        <pc:spChg chg="del mod">
          <ac:chgData name="Siddarth Joshi" userId="bc4d29ca-e482-4031-a817-c6a7c744f97a" providerId="ADAL" clId="{D3A2F84A-6C9A-419A-9C7B-B5B68F50507D}" dt="2022-01-07T03:32:20.778" v="2256" actId="478"/>
          <ac:spMkLst>
            <pc:docMk/>
            <pc:sldMk cId="210200475" sldId="267"/>
            <ac:spMk id="11" creationId="{D6F0A8DE-4A70-4C61-835E-EA1D7A5E9A23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4" creationId="{1F808AD1-69EC-4E79-8AF5-D2E8AFA0D580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5" creationId="{46C0A390-AA03-440B-88F9-EE271D2CDB36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9" creationId="{A00A0F09-BC4B-44C7-A0BC-2CA19BE05AED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0" creationId="{8854CF5F-91CE-4FCA-B02C-741D7BB56A1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1" creationId="{3F457895-97E0-45F8-80A1-F2ACB2C5FB8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2" creationId="{26BB6FFF-31E8-4B7F-B8C7-443A4BDF37EF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3" creationId="{8F59D688-3DED-4083-BC76-3C1278AFCC9E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4" creationId="{1986C889-1E8C-4E4C-AC61-548B96737856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6" creationId="{53C242A3-47D3-46EA-BBF0-9EE119CF0932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7" creationId="{BFBEADAE-90DD-4CA2-B442-10BB6743DFA5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8" creationId="{2E947C2A-0926-4986-96D1-7BF11AD2426E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9" creationId="{3D46FF7D-687B-4FB3-A5F1-5B1AB550D2E2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0" creationId="{757D878B-F685-48D3-9A73-4FA28C5704C3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2" creationId="{5089F363-C121-432C-8DE9-9E7235B541B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3" creationId="{CB8E70FC-3538-4B37-BDB8-52B46092E7CE}"/>
          </ac:spMkLst>
        </pc:spChg>
        <pc:spChg chg="add del mod">
          <ac:chgData name="Siddarth Joshi" userId="bc4d29ca-e482-4031-a817-c6a7c744f97a" providerId="ADAL" clId="{D3A2F84A-6C9A-419A-9C7B-B5B68F50507D}" dt="2022-01-07T03:32:44.407" v="2263" actId="478"/>
          <ac:spMkLst>
            <pc:docMk/>
            <pc:sldMk cId="210200475" sldId="267"/>
            <ac:spMk id="34" creationId="{74F38715-4526-49C0-AFBB-96B1D0ED77C6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38" creationId="{EB318088-B414-4236-82C6-5F2E91EC7F78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0" creationId="{3B56ED22-2361-4C5F-A8CB-6B1AA2344D50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1" creationId="{4953D06E-015D-4ED8-8D42-1504870D44A4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2" creationId="{ECCF51ED-7F68-44D1-A732-4536CE3DA515}"/>
          </ac:spMkLst>
        </pc:sp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2" creationId="{292BE958-2AB8-4901-A229-54379EA7EFCD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3" creationId="{DE285298-5C15-4318-A2FE-A748A71DD855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6" creationId="{8EF4C9A1-7418-4E4D-8037-BA77DE039A0F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7" creationId="{D85A44AF-DB1A-42B5-AEFE-3F7BE68B0D0A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8" creationId="{5BB9D43E-3FE1-4F3C-9E09-11F24DC97F42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25" creationId="{B503C2A5-DA04-4925-A689-3A8880B04957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31" creationId="{42B5BC97-DBDF-470A-8100-D3D3DEF57CCC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5" creationId="{C82EE781-5931-49EA-B1D4-09A26AF17F93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6" creationId="{B3766AE2-F5AB-409C-8461-9C1B036ADE08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7" creationId="{F7D34113-4AD1-43CC-9E45-4DE7FDF2DD44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9" creationId="{5B0AFA6D-D5DD-4F11-878E-BA48188A3B46}"/>
          </ac:picMkLst>
        </pc:picChg>
      </pc:sldChg>
      <pc:sldChg chg="add">
        <pc:chgData name="Siddarth Joshi" userId="bc4d29ca-e482-4031-a817-c6a7c744f97a" providerId="ADAL" clId="{D3A2F84A-6C9A-419A-9C7B-B5B68F50507D}" dt="2022-01-07T03:32:55.552" v="2264" actId="2890"/>
        <pc:sldMkLst>
          <pc:docMk/>
          <pc:sldMk cId="4142404582" sldId="268"/>
        </pc:sldMkLst>
      </pc:sldChg>
      <pc:sldChg chg="delSp modSp add mod ord">
        <pc:chgData name="Siddarth Joshi" userId="bc4d29ca-e482-4031-a817-c6a7c744f97a" providerId="ADAL" clId="{D3A2F84A-6C9A-419A-9C7B-B5B68F50507D}" dt="2022-01-07T03:37:27.303" v="2461" actId="20577"/>
        <pc:sldMkLst>
          <pc:docMk/>
          <pc:sldMk cId="4090097374" sldId="269"/>
        </pc:sldMkLst>
        <pc:spChg chg="del">
          <ac:chgData name="Siddarth Joshi" userId="bc4d29ca-e482-4031-a817-c6a7c744f97a" providerId="ADAL" clId="{D3A2F84A-6C9A-419A-9C7B-B5B68F50507D}" dt="2022-01-07T03:34:35.571" v="2312" actId="478"/>
          <ac:spMkLst>
            <pc:docMk/>
            <pc:sldMk cId="4090097374" sldId="269"/>
            <ac:spMk id="2" creationId="{0EBB7D6B-D575-4F6F-BA46-4013FDA81D9E}"/>
          </ac:spMkLst>
        </pc:spChg>
        <pc:spChg chg="mod">
          <ac:chgData name="Siddarth Joshi" userId="bc4d29ca-e482-4031-a817-c6a7c744f97a" providerId="ADAL" clId="{D3A2F84A-6C9A-419A-9C7B-B5B68F50507D}" dt="2022-01-07T03:37:27.303" v="2461" actId="20577"/>
          <ac:spMkLst>
            <pc:docMk/>
            <pc:sldMk cId="4090097374" sldId="269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34:34.239" v="2311" actId="478"/>
          <ac:spMkLst>
            <pc:docMk/>
            <pc:sldMk cId="4090097374" sldId="269"/>
            <ac:spMk id="9" creationId="{178C39F6-DE45-4C06-8095-BA01BDC4A4F3}"/>
          </ac:spMkLst>
        </pc:spChg>
        <pc:spChg chg="del">
          <ac:chgData name="Siddarth Joshi" userId="bc4d29ca-e482-4031-a817-c6a7c744f97a" providerId="ADAL" clId="{D3A2F84A-6C9A-419A-9C7B-B5B68F50507D}" dt="2022-01-07T03:34:33.315" v="2310" actId="478"/>
          <ac:spMkLst>
            <pc:docMk/>
            <pc:sldMk cId="4090097374" sldId="269"/>
            <ac:spMk id="10" creationId="{EABC446F-4463-44F0-A52D-65AC6C9F7C55}"/>
          </ac:spMkLst>
        </pc:spChg>
        <pc:spChg chg="del">
          <ac:chgData name="Siddarth Joshi" userId="bc4d29ca-e482-4031-a817-c6a7c744f97a" providerId="ADAL" clId="{D3A2F84A-6C9A-419A-9C7B-B5B68F50507D}" dt="2022-01-07T03:34:32.188" v="2309" actId="478"/>
          <ac:spMkLst>
            <pc:docMk/>
            <pc:sldMk cId="4090097374" sldId="269"/>
            <ac:spMk id="11" creationId="{D6F0A8DE-4A70-4C61-835E-EA1D7A5E9A23}"/>
          </ac:spMkLst>
        </pc:spChg>
      </pc:sldChg>
      <pc:sldChg chg="addSp modSp add mod">
        <pc:chgData name="Siddarth Joshi" userId="bc4d29ca-e482-4031-a817-c6a7c744f97a" providerId="ADAL" clId="{D3A2F84A-6C9A-419A-9C7B-B5B68F50507D}" dt="2022-01-07T03:45:38.687" v="2851" actId="1076"/>
        <pc:sldMkLst>
          <pc:docMk/>
          <pc:sldMk cId="1965263738" sldId="270"/>
        </pc:sldMkLst>
        <pc:spChg chg="mod">
          <ac:chgData name="Siddarth Joshi" userId="bc4d29ca-e482-4031-a817-c6a7c744f97a" providerId="ADAL" clId="{D3A2F84A-6C9A-419A-9C7B-B5B68F50507D}" dt="2022-01-07T03:45:32.245" v="2850" actId="313"/>
          <ac:spMkLst>
            <pc:docMk/>
            <pc:sldMk cId="1965263738" sldId="270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45:38.687" v="2851" actId="1076"/>
          <ac:spMkLst>
            <pc:docMk/>
            <pc:sldMk cId="1965263738" sldId="270"/>
            <ac:spMk id="7" creationId="{B7D65237-2CE4-4AA8-8F2A-B05E1B64F847}"/>
          </ac:spMkLst>
        </pc:spChg>
      </pc:sldChg>
      <pc:sldChg chg="delSp modSp add mod">
        <pc:chgData name="Siddarth Joshi" userId="bc4d29ca-e482-4031-a817-c6a7c744f97a" providerId="ADAL" clId="{D3A2F84A-6C9A-419A-9C7B-B5B68F50507D}" dt="2022-01-07T04:03:46.445" v="3417" actId="20577"/>
        <pc:sldMkLst>
          <pc:docMk/>
          <pc:sldMk cId="4041298747" sldId="271"/>
        </pc:sldMkLst>
        <pc:spChg chg="mod">
          <ac:chgData name="Siddarth Joshi" userId="bc4d29ca-e482-4031-a817-c6a7c744f97a" providerId="ADAL" clId="{D3A2F84A-6C9A-419A-9C7B-B5B68F50507D}" dt="2022-01-07T04:03:46.445" v="3417" actId="20577"/>
          <ac:spMkLst>
            <pc:docMk/>
            <pc:sldMk cId="4041298747" sldId="271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46:34.520" v="2864" actId="478"/>
          <ac:spMkLst>
            <pc:docMk/>
            <pc:sldMk cId="4041298747" sldId="271"/>
            <ac:spMk id="7" creationId="{B7D65237-2CE4-4AA8-8F2A-B05E1B64F847}"/>
          </ac:spMkLst>
        </pc:spChg>
        <pc:spChg chg="mod">
          <ac:chgData name="Siddarth Joshi" userId="bc4d29ca-e482-4031-a817-c6a7c744f97a" providerId="ADAL" clId="{D3A2F84A-6C9A-419A-9C7B-B5B68F50507D}" dt="2022-01-07T03:46:20.422" v="2863" actId="20577"/>
          <ac:spMkLst>
            <pc:docMk/>
            <pc:sldMk cId="4041298747" sldId="271"/>
            <ac:spMk id="8" creationId="{BBB9B1C4-5210-4BEA-A556-2A53383A911F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8T04:25:26.967" v="7713" actId="1076"/>
        <pc:sldMkLst>
          <pc:docMk/>
          <pc:sldMk cId="3342752596" sldId="272"/>
        </pc:sldMkLst>
        <pc:spChg chg="del">
          <ac:chgData name="Siddarth Joshi" userId="bc4d29ca-e482-4031-a817-c6a7c744f97a" providerId="ADAL" clId="{D3A2F84A-6C9A-419A-9C7B-B5B68F50507D}" dt="2022-01-07T06:37:26.884" v="3419" actId="478"/>
          <ac:spMkLst>
            <pc:docMk/>
            <pc:sldMk cId="3342752596" sldId="272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6:37:40.711" v="3423" actId="478"/>
          <ac:spMkLst>
            <pc:docMk/>
            <pc:sldMk cId="3342752596" sldId="272"/>
            <ac:spMk id="5" creationId="{FCB83878-284F-4939-B017-2D70417ABE01}"/>
          </ac:spMkLst>
        </pc:spChg>
        <pc:spChg chg="add del mod">
          <ac:chgData name="Siddarth Joshi" userId="bc4d29ca-e482-4031-a817-c6a7c744f97a" providerId="ADAL" clId="{D3A2F84A-6C9A-419A-9C7B-B5B68F50507D}" dt="2022-01-07T06:37:30.417" v="3420" actId="478"/>
          <ac:spMkLst>
            <pc:docMk/>
            <pc:sldMk cId="3342752596" sldId="272"/>
            <ac:spMk id="7" creationId="{D1121B32-CEDC-4B6B-AC5D-274402B514D5}"/>
          </ac:spMkLst>
        </pc:spChg>
        <pc:spChg chg="mod">
          <ac:chgData name="Siddarth Joshi" userId="bc4d29ca-e482-4031-a817-c6a7c744f97a" providerId="ADAL" clId="{D3A2F84A-6C9A-419A-9C7B-B5B68F50507D}" dt="2022-01-07T06:37:58.774" v="3446" actId="20577"/>
          <ac:spMkLst>
            <pc:docMk/>
            <pc:sldMk cId="3342752596" sldId="272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6:37:35.989" v="3422" actId="1076"/>
          <ac:spMkLst>
            <pc:docMk/>
            <pc:sldMk cId="3342752596" sldId="272"/>
            <ac:spMk id="10" creationId="{E040E816-55DC-48AA-BCC2-E926D6F07BD0}"/>
          </ac:spMkLst>
        </pc:spChg>
        <pc:spChg chg="add mod">
          <ac:chgData name="Siddarth Joshi" userId="bc4d29ca-e482-4031-a817-c6a7c744f97a" providerId="ADAL" clId="{D3A2F84A-6C9A-419A-9C7B-B5B68F50507D}" dt="2022-01-07T06:37:35.989" v="3422" actId="1076"/>
          <ac:spMkLst>
            <pc:docMk/>
            <pc:sldMk cId="3342752596" sldId="272"/>
            <ac:spMk id="11" creationId="{5BDA1C1D-C2D8-493C-ADCF-53D18B21F37B}"/>
          </ac:spMkLst>
        </pc:spChg>
        <pc:spChg chg="add mod">
          <ac:chgData name="Siddarth Joshi" userId="bc4d29ca-e482-4031-a817-c6a7c744f97a" providerId="ADAL" clId="{D3A2F84A-6C9A-419A-9C7B-B5B68F50507D}" dt="2022-01-08T04:25:26.967" v="7713" actId="1076"/>
          <ac:spMkLst>
            <pc:docMk/>
            <pc:sldMk cId="3342752596" sldId="272"/>
            <ac:spMk id="12" creationId="{BD8C28BD-CFB2-42F8-9088-E817CF9CFFCA}"/>
          </ac:spMkLst>
        </pc:spChg>
        <pc:picChg chg="add mod">
          <ac:chgData name="Siddarth Joshi" userId="bc4d29ca-e482-4031-a817-c6a7c744f97a" providerId="ADAL" clId="{D3A2F84A-6C9A-419A-9C7B-B5B68F50507D}" dt="2022-01-07T06:37:35.989" v="3422" actId="1076"/>
          <ac:picMkLst>
            <pc:docMk/>
            <pc:sldMk cId="3342752596" sldId="272"/>
            <ac:picMk id="9" creationId="{4D6EC81C-C0DE-4249-A732-F37840DB68B0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14:48.232" v="4315" actId="20577"/>
        <pc:sldMkLst>
          <pc:docMk/>
          <pc:sldMk cId="1985163396" sldId="273"/>
        </pc:sldMkLst>
        <pc:spChg chg="add mod">
          <ac:chgData name="Siddarth Joshi" userId="bc4d29ca-e482-4031-a817-c6a7c744f97a" providerId="ADAL" clId="{D3A2F84A-6C9A-419A-9C7B-B5B68F50507D}" dt="2022-01-07T06:41:03.010" v="3504" actId="1076"/>
          <ac:spMkLst>
            <pc:docMk/>
            <pc:sldMk cId="1985163396" sldId="273"/>
            <ac:spMk id="2" creationId="{2F979040-BE4B-4380-B187-C18C5C405CE6}"/>
          </ac:spMkLst>
        </pc:spChg>
        <pc:spChg chg="mod">
          <ac:chgData name="Siddarth Joshi" userId="bc4d29ca-e482-4031-a817-c6a7c744f97a" providerId="ADAL" clId="{D3A2F84A-6C9A-419A-9C7B-B5B68F50507D}" dt="2022-01-07T06:38:48.202" v="3460" actId="20577"/>
          <ac:spMkLst>
            <pc:docMk/>
            <pc:sldMk cId="1985163396" sldId="273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6:38:37.848" v="3449" actId="478"/>
          <ac:spMkLst>
            <pc:docMk/>
            <pc:sldMk cId="1985163396" sldId="273"/>
            <ac:spMk id="10" creationId="{E040E816-55DC-48AA-BCC2-E926D6F07BD0}"/>
          </ac:spMkLst>
        </pc:spChg>
        <pc:spChg chg="del">
          <ac:chgData name="Siddarth Joshi" userId="bc4d29ca-e482-4031-a817-c6a7c744f97a" providerId="ADAL" clId="{D3A2F84A-6C9A-419A-9C7B-B5B68F50507D}" dt="2022-01-07T06:38:39.234" v="3450" actId="478"/>
          <ac:spMkLst>
            <pc:docMk/>
            <pc:sldMk cId="1985163396" sldId="273"/>
            <ac:spMk id="11" creationId="{5BDA1C1D-C2D8-493C-ADCF-53D18B21F37B}"/>
          </ac:spMkLst>
        </pc:spChg>
        <pc:spChg chg="add mod">
          <ac:chgData name="Siddarth Joshi" userId="bc4d29ca-e482-4031-a817-c6a7c744f97a" providerId="ADAL" clId="{D3A2F84A-6C9A-419A-9C7B-B5B68F50507D}" dt="2022-01-07T06:43:38.113" v="3591" actId="20577"/>
          <ac:spMkLst>
            <pc:docMk/>
            <pc:sldMk cId="1985163396" sldId="273"/>
            <ac:spMk id="13" creationId="{8891818F-21C4-49C0-92A3-7D92BF6D8BCD}"/>
          </ac:spMkLst>
        </pc:spChg>
        <pc:spChg chg="add mod">
          <ac:chgData name="Siddarth Joshi" userId="bc4d29ca-e482-4031-a817-c6a7c744f97a" providerId="ADAL" clId="{D3A2F84A-6C9A-419A-9C7B-B5B68F50507D}" dt="2022-01-07T06:43:00.509" v="3589" actId="1076"/>
          <ac:spMkLst>
            <pc:docMk/>
            <pc:sldMk cId="1985163396" sldId="273"/>
            <ac:spMk id="14" creationId="{60A02034-3060-4B21-8FD1-C6E5A4FE7502}"/>
          </ac:spMkLst>
        </pc:spChg>
        <pc:spChg chg="add del mod">
          <ac:chgData name="Siddarth Joshi" userId="bc4d29ca-e482-4031-a817-c6a7c744f97a" providerId="ADAL" clId="{D3A2F84A-6C9A-419A-9C7B-B5B68F50507D}" dt="2022-01-07T06:43:57.693" v="3616" actId="478"/>
          <ac:spMkLst>
            <pc:docMk/>
            <pc:sldMk cId="1985163396" sldId="273"/>
            <ac:spMk id="15" creationId="{55DD9537-6F2C-4BCA-BF20-1273333BC3BC}"/>
          </ac:spMkLst>
        </pc:spChg>
        <pc:spChg chg="add mod">
          <ac:chgData name="Siddarth Joshi" userId="bc4d29ca-e482-4031-a817-c6a7c744f97a" providerId="ADAL" clId="{D3A2F84A-6C9A-419A-9C7B-B5B68F50507D}" dt="2022-01-07T07:14:48.232" v="4315" actId="20577"/>
          <ac:spMkLst>
            <pc:docMk/>
            <pc:sldMk cId="1985163396" sldId="273"/>
            <ac:spMk id="16" creationId="{BC2EC186-4EAC-4AFF-AE5B-5A57AD281199}"/>
          </ac:spMkLst>
        </pc:spChg>
        <pc:spChg chg="add mod">
          <ac:chgData name="Siddarth Joshi" userId="bc4d29ca-e482-4031-a817-c6a7c744f97a" providerId="ADAL" clId="{D3A2F84A-6C9A-419A-9C7B-B5B68F50507D}" dt="2022-01-07T06:56:22.563" v="3792"/>
          <ac:spMkLst>
            <pc:docMk/>
            <pc:sldMk cId="1985163396" sldId="273"/>
            <ac:spMk id="17" creationId="{18E0C6B3-70C4-4C99-932B-6D512BE3507A}"/>
          </ac:spMkLst>
        </pc:spChg>
        <pc:picChg chg="del">
          <ac:chgData name="Siddarth Joshi" userId="bc4d29ca-e482-4031-a817-c6a7c744f97a" providerId="ADAL" clId="{D3A2F84A-6C9A-419A-9C7B-B5B68F50507D}" dt="2022-01-07T06:38:35.518" v="3448" actId="478"/>
          <ac:picMkLst>
            <pc:docMk/>
            <pc:sldMk cId="1985163396" sldId="273"/>
            <ac:picMk id="9" creationId="{4D6EC81C-C0DE-4249-A732-F37840DB68B0}"/>
          </ac:picMkLst>
        </pc:picChg>
        <pc:picChg chg="add mod">
          <ac:chgData name="Siddarth Joshi" userId="bc4d29ca-e482-4031-a817-c6a7c744f97a" providerId="ADAL" clId="{D3A2F84A-6C9A-419A-9C7B-B5B68F50507D}" dt="2022-01-07T06:38:55.079" v="3462" actId="1076"/>
          <ac:picMkLst>
            <pc:docMk/>
            <pc:sldMk cId="1985163396" sldId="273"/>
            <ac:picMk id="12" creationId="{935370D2-A8AF-42D9-B70F-F3EA684A08D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6:56:24.056" v="3793"/>
        <pc:sldMkLst>
          <pc:docMk/>
          <pc:sldMk cId="3707545541" sldId="274"/>
        </pc:sldMkLst>
        <pc:spChg chg="del">
          <ac:chgData name="Siddarth Joshi" userId="bc4d29ca-e482-4031-a817-c6a7c744f97a" providerId="ADAL" clId="{D3A2F84A-6C9A-419A-9C7B-B5B68F50507D}" dt="2022-01-07T06:46:12.538" v="3683" actId="478"/>
          <ac:spMkLst>
            <pc:docMk/>
            <pc:sldMk cId="3707545541" sldId="274"/>
            <ac:spMk id="2" creationId="{2F979040-BE4B-4380-B187-C18C5C405CE6}"/>
          </ac:spMkLst>
        </pc:spChg>
        <pc:spChg chg="add del mod">
          <ac:chgData name="Siddarth Joshi" userId="bc4d29ca-e482-4031-a817-c6a7c744f97a" providerId="ADAL" clId="{D3A2F84A-6C9A-419A-9C7B-B5B68F50507D}" dt="2022-01-07T06:46:18.421" v="3685" actId="478"/>
          <ac:spMkLst>
            <pc:docMk/>
            <pc:sldMk cId="3707545541" sldId="274"/>
            <ac:spMk id="5" creationId="{EDFD4E6D-6A96-4889-94D1-57235D8212CF}"/>
          </ac:spMkLst>
        </pc:spChg>
        <pc:spChg chg="mod">
          <ac:chgData name="Siddarth Joshi" userId="bc4d29ca-e482-4031-a817-c6a7c744f97a" providerId="ADAL" clId="{D3A2F84A-6C9A-419A-9C7B-B5B68F50507D}" dt="2022-01-07T06:46:00.526" v="3681" actId="20577"/>
          <ac:spMkLst>
            <pc:docMk/>
            <pc:sldMk cId="3707545541" sldId="274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6:46:15.439" v="3684" actId="478"/>
          <ac:spMkLst>
            <pc:docMk/>
            <pc:sldMk cId="3707545541" sldId="274"/>
            <ac:spMk id="13" creationId="{8891818F-21C4-49C0-92A3-7D92BF6D8BCD}"/>
          </ac:spMkLst>
        </pc:spChg>
        <pc:spChg chg="del">
          <ac:chgData name="Siddarth Joshi" userId="bc4d29ca-e482-4031-a817-c6a7c744f97a" providerId="ADAL" clId="{D3A2F84A-6C9A-419A-9C7B-B5B68F50507D}" dt="2022-01-07T06:46:12.538" v="3683" actId="478"/>
          <ac:spMkLst>
            <pc:docMk/>
            <pc:sldMk cId="3707545541" sldId="274"/>
            <ac:spMk id="14" creationId="{60A02034-3060-4B21-8FD1-C6E5A4FE7502}"/>
          </ac:spMkLst>
        </pc:spChg>
        <pc:spChg chg="add mod">
          <ac:chgData name="Siddarth Joshi" userId="bc4d29ca-e482-4031-a817-c6a7c744f97a" providerId="ADAL" clId="{D3A2F84A-6C9A-419A-9C7B-B5B68F50507D}" dt="2022-01-07T06:46:21.334" v="3687"/>
          <ac:spMkLst>
            <pc:docMk/>
            <pc:sldMk cId="3707545541" sldId="274"/>
            <ac:spMk id="15" creationId="{4E9D2A07-8EFF-41A5-BE85-ABBB72CEF75A}"/>
          </ac:spMkLst>
        </pc:spChg>
        <pc:spChg chg="del">
          <ac:chgData name="Siddarth Joshi" userId="bc4d29ca-e482-4031-a817-c6a7c744f97a" providerId="ADAL" clId="{D3A2F84A-6C9A-419A-9C7B-B5B68F50507D}" dt="2022-01-07T06:46:20.743" v="3686" actId="478"/>
          <ac:spMkLst>
            <pc:docMk/>
            <pc:sldMk cId="3707545541" sldId="274"/>
            <ac:spMk id="16" creationId="{BC2EC186-4EAC-4AFF-AE5B-5A57AD281199}"/>
          </ac:spMkLst>
        </pc:spChg>
        <pc:spChg chg="add mod">
          <ac:chgData name="Siddarth Joshi" userId="bc4d29ca-e482-4031-a817-c6a7c744f97a" providerId="ADAL" clId="{D3A2F84A-6C9A-419A-9C7B-B5B68F50507D}" dt="2022-01-07T06:46:25.200" v="3688" actId="5793"/>
          <ac:spMkLst>
            <pc:docMk/>
            <pc:sldMk cId="3707545541" sldId="274"/>
            <ac:spMk id="18" creationId="{F0C17D3C-13AF-4271-968E-BEA65D09C444}"/>
          </ac:spMkLst>
        </pc:spChg>
        <pc:spChg chg="add mod">
          <ac:chgData name="Siddarth Joshi" userId="bc4d29ca-e482-4031-a817-c6a7c744f97a" providerId="ADAL" clId="{D3A2F84A-6C9A-419A-9C7B-B5B68F50507D}" dt="2022-01-07T06:56:24.056" v="3793"/>
          <ac:spMkLst>
            <pc:docMk/>
            <pc:sldMk cId="3707545541" sldId="274"/>
            <ac:spMk id="19" creationId="{40035DD2-2C22-4875-90CF-F3CAE8E2CD62}"/>
          </ac:spMkLst>
        </pc:spChg>
        <pc:picChg chg="del">
          <ac:chgData name="Siddarth Joshi" userId="bc4d29ca-e482-4031-a817-c6a7c744f97a" providerId="ADAL" clId="{D3A2F84A-6C9A-419A-9C7B-B5B68F50507D}" dt="2022-01-07T06:46:02.845" v="3682" actId="478"/>
          <ac:picMkLst>
            <pc:docMk/>
            <pc:sldMk cId="3707545541" sldId="274"/>
            <ac:picMk id="12" creationId="{935370D2-A8AF-42D9-B70F-F3EA684A08DD}"/>
          </ac:picMkLst>
        </pc:picChg>
        <pc:picChg chg="add mod">
          <ac:chgData name="Siddarth Joshi" userId="bc4d29ca-e482-4031-a817-c6a7c744f97a" providerId="ADAL" clId="{D3A2F84A-6C9A-419A-9C7B-B5B68F50507D}" dt="2022-01-07T06:46:21.334" v="3687"/>
          <ac:picMkLst>
            <pc:docMk/>
            <pc:sldMk cId="3707545541" sldId="274"/>
            <ac:picMk id="17" creationId="{B6DD65B2-5312-4732-BE5E-2664EC64CCF2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32:05.658" v="5502" actId="5793"/>
        <pc:sldMkLst>
          <pc:docMk/>
          <pc:sldMk cId="2647977318" sldId="275"/>
        </pc:sldMkLst>
        <pc:spChg chg="add mod">
          <ac:chgData name="Siddarth Joshi" userId="bc4d29ca-e482-4031-a817-c6a7c744f97a" providerId="ADAL" clId="{D3A2F84A-6C9A-419A-9C7B-B5B68F50507D}" dt="2022-01-07T06:56:26.061" v="3794"/>
          <ac:spMkLst>
            <pc:docMk/>
            <pc:sldMk cId="2647977318" sldId="275"/>
            <ac:spMk id="9" creationId="{1A43EBF0-25D3-46EF-9D1B-F9681D30A93D}"/>
          </ac:spMkLst>
        </pc:spChg>
        <pc:spChg chg="add mod">
          <ac:chgData name="Siddarth Joshi" userId="bc4d29ca-e482-4031-a817-c6a7c744f97a" providerId="ADAL" clId="{D3A2F84A-6C9A-419A-9C7B-B5B68F50507D}" dt="2022-01-07T18:32:05.658" v="5502" actId="5793"/>
          <ac:spMkLst>
            <pc:docMk/>
            <pc:sldMk cId="2647977318" sldId="275"/>
            <ac:spMk id="10" creationId="{A7867234-7A7F-4639-8D78-1333012EEF92}"/>
          </ac:spMkLst>
        </pc:spChg>
        <pc:spChg chg="mod">
          <ac:chgData name="Siddarth Joshi" userId="bc4d29ca-e482-4031-a817-c6a7c744f97a" providerId="ADAL" clId="{D3A2F84A-6C9A-419A-9C7B-B5B68F50507D}" dt="2022-01-07T06:48:36.545" v="3753" actId="20577"/>
          <ac:spMkLst>
            <pc:docMk/>
            <pc:sldMk cId="2647977318" sldId="275"/>
            <ac:spMk id="15" creationId="{4E9D2A07-8EFF-41A5-BE85-ABBB72CEF75A}"/>
          </ac:spMkLst>
        </pc:spChg>
        <pc:spChg chg="del">
          <ac:chgData name="Siddarth Joshi" userId="bc4d29ca-e482-4031-a817-c6a7c744f97a" providerId="ADAL" clId="{D3A2F84A-6C9A-419A-9C7B-B5B68F50507D}" dt="2022-01-07T06:47:38.579" v="3690" actId="478"/>
          <ac:spMkLst>
            <pc:docMk/>
            <pc:sldMk cId="2647977318" sldId="275"/>
            <ac:spMk id="18" creationId="{F0C17D3C-13AF-4271-968E-BEA65D09C444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6:58:51.802" v="3849" actId="5793"/>
        <pc:sldMkLst>
          <pc:docMk/>
          <pc:sldMk cId="1301921749" sldId="276"/>
        </pc:sldMkLst>
        <pc:spChg chg="add del mod">
          <ac:chgData name="Siddarth Joshi" userId="bc4d29ca-e482-4031-a817-c6a7c744f97a" providerId="ADAL" clId="{D3A2F84A-6C9A-419A-9C7B-B5B68F50507D}" dt="2022-01-07T06:51:07.289" v="3780" actId="478"/>
          <ac:spMkLst>
            <pc:docMk/>
            <pc:sldMk cId="1301921749" sldId="276"/>
            <ac:spMk id="7" creationId="{400A51C5-0680-42C3-8F95-455ECFD1BA14}"/>
          </ac:spMkLst>
        </pc:spChg>
        <pc:spChg chg="mod">
          <ac:chgData name="Siddarth Joshi" userId="bc4d29ca-e482-4031-a817-c6a7c744f97a" providerId="ADAL" clId="{D3A2F84A-6C9A-419A-9C7B-B5B68F50507D}" dt="2022-01-07T06:48:59.184" v="3778" actId="20577"/>
          <ac:spMkLst>
            <pc:docMk/>
            <pc:sldMk cId="1301921749" sldId="276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6:51:07.289" v="3780" actId="478"/>
          <ac:spMkLst>
            <pc:docMk/>
            <pc:sldMk cId="1301921749" sldId="276"/>
            <ac:spMk id="10" creationId="{B537D055-47CF-42EB-94C3-82E7910B3C68}"/>
          </ac:spMkLst>
        </pc:spChg>
        <pc:spChg chg="add mod">
          <ac:chgData name="Siddarth Joshi" userId="bc4d29ca-e482-4031-a817-c6a7c744f97a" providerId="ADAL" clId="{D3A2F84A-6C9A-419A-9C7B-B5B68F50507D}" dt="2022-01-07T06:56:28.412" v="3795"/>
          <ac:spMkLst>
            <pc:docMk/>
            <pc:sldMk cId="1301921749" sldId="276"/>
            <ac:spMk id="13" creationId="{3D1A0AD3-0917-422A-9F0B-021E4C4B3B87}"/>
          </ac:spMkLst>
        </pc:spChg>
        <pc:spChg chg="add mod">
          <ac:chgData name="Siddarth Joshi" userId="bc4d29ca-e482-4031-a817-c6a7c744f97a" providerId="ADAL" clId="{D3A2F84A-6C9A-419A-9C7B-B5B68F50507D}" dt="2022-01-07T06:58:51.802" v="3849" actId="5793"/>
          <ac:spMkLst>
            <pc:docMk/>
            <pc:sldMk cId="1301921749" sldId="276"/>
            <ac:spMk id="14" creationId="{5BA4D266-390B-4C31-95CA-454275CAEE99}"/>
          </ac:spMkLst>
        </pc:spChg>
        <pc:spChg chg="del">
          <ac:chgData name="Siddarth Joshi" userId="bc4d29ca-e482-4031-a817-c6a7c744f97a" providerId="ADAL" clId="{D3A2F84A-6C9A-419A-9C7B-B5B68F50507D}" dt="2022-01-07T06:55:59.842" v="3786" actId="478"/>
          <ac:spMkLst>
            <pc:docMk/>
            <pc:sldMk cId="1301921749" sldId="276"/>
            <ac:spMk id="15" creationId="{4E9D2A07-8EFF-41A5-BE85-ABBB72CEF75A}"/>
          </ac:spMkLst>
        </pc:spChg>
        <pc:picChg chg="add mod">
          <ac:chgData name="Siddarth Joshi" userId="bc4d29ca-e482-4031-a817-c6a7c744f97a" providerId="ADAL" clId="{D3A2F84A-6C9A-419A-9C7B-B5B68F50507D}" dt="2022-01-07T06:56:16.519" v="3791" actId="1076"/>
          <ac:picMkLst>
            <pc:docMk/>
            <pc:sldMk cId="1301921749" sldId="276"/>
            <ac:picMk id="3" creationId="{58691E5F-AAD7-4D68-BFB1-BF11E4BA7842}"/>
          </ac:picMkLst>
        </pc:picChg>
        <pc:picChg chg="add del mod">
          <ac:chgData name="Siddarth Joshi" userId="bc4d29ca-e482-4031-a817-c6a7c744f97a" providerId="ADAL" clId="{D3A2F84A-6C9A-419A-9C7B-B5B68F50507D}" dt="2022-01-07T06:51:07.289" v="3780" actId="478"/>
          <ac:picMkLst>
            <pc:docMk/>
            <pc:sldMk cId="1301921749" sldId="276"/>
            <ac:picMk id="9" creationId="{CDBD231F-51E8-4C04-98F1-775FB0B24AB3}"/>
          </ac:picMkLst>
        </pc:picChg>
        <pc:picChg chg="del">
          <ac:chgData name="Siddarth Joshi" userId="bc4d29ca-e482-4031-a817-c6a7c744f97a" providerId="ADAL" clId="{D3A2F84A-6C9A-419A-9C7B-B5B68F50507D}" dt="2022-01-07T06:51:17.286" v="3781" actId="478"/>
          <ac:picMkLst>
            <pc:docMk/>
            <pc:sldMk cId="1301921749" sldId="276"/>
            <ac:picMk id="17" creationId="{B6DD65B2-5312-4732-BE5E-2664EC64CCF2}"/>
          </ac:picMkLst>
        </pc:picChg>
        <pc:picChg chg="add mod">
          <ac:chgData name="Siddarth Joshi" userId="bc4d29ca-e482-4031-a817-c6a7c744f97a" providerId="ADAL" clId="{D3A2F84A-6C9A-419A-9C7B-B5B68F50507D}" dt="2022-01-07T06:56:11.580" v="3790" actId="14100"/>
          <ac:picMkLst>
            <pc:docMk/>
            <pc:sldMk cId="1301921749" sldId="276"/>
            <ac:picMk id="1026" creationId="{2355FD88-ED14-420E-8A82-927B1D471982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09:51.332" v="4237" actId="1076"/>
        <pc:sldMkLst>
          <pc:docMk/>
          <pc:sldMk cId="509488449" sldId="277"/>
        </pc:sldMkLst>
        <pc:spChg chg="add del">
          <ac:chgData name="Siddarth Joshi" userId="bc4d29ca-e482-4031-a817-c6a7c744f97a" providerId="ADAL" clId="{D3A2F84A-6C9A-419A-9C7B-B5B68F50507D}" dt="2022-01-07T07:08:57.820" v="4233"/>
          <ac:spMkLst>
            <pc:docMk/>
            <pc:sldMk cId="509488449" sldId="277"/>
            <ac:spMk id="2" creationId="{F0949A7A-832F-421D-8200-295C16FE1DCD}"/>
          </ac:spMkLst>
        </pc:spChg>
        <pc:spChg chg="add del">
          <ac:chgData name="Siddarth Joshi" userId="bc4d29ca-e482-4031-a817-c6a7c744f97a" providerId="ADAL" clId="{D3A2F84A-6C9A-419A-9C7B-B5B68F50507D}" dt="2022-01-07T07:09:00.978" v="4235"/>
          <ac:spMkLst>
            <pc:docMk/>
            <pc:sldMk cId="509488449" sldId="277"/>
            <ac:spMk id="5" creationId="{35115DF0-4619-49F5-866E-D207FEFC0D7E}"/>
          </ac:spMkLst>
        </pc:spChg>
        <pc:spChg chg="mod">
          <ac:chgData name="Siddarth Joshi" userId="bc4d29ca-e482-4031-a817-c6a7c744f97a" providerId="ADAL" clId="{D3A2F84A-6C9A-419A-9C7B-B5B68F50507D}" dt="2022-01-07T06:58:22.810" v="3846" actId="20577"/>
          <ac:spMkLst>
            <pc:docMk/>
            <pc:sldMk cId="509488449" sldId="277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7:00:38.589" v="3973" actId="478"/>
          <ac:spMkLst>
            <pc:docMk/>
            <pc:sldMk cId="509488449" sldId="277"/>
            <ac:spMk id="9" creationId="{B3BA2684-6003-4C28-8420-12CD3D054163}"/>
          </ac:spMkLst>
        </pc:spChg>
        <pc:spChg chg="add mod">
          <ac:chgData name="Siddarth Joshi" userId="bc4d29ca-e482-4031-a817-c6a7c744f97a" providerId="ADAL" clId="{D3A2F84A-6C9A-419A-9C7B-B5B68F50507D}" dt="2022-01-07T07:04:31.170" v="4041" actId="1076"/>
          <ac:spMkLst>
            <pc:docMk/>
            <pc:sldMk cId="509488449" sldId="277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07:07:20.064" v="4172" actId="1076"/>
          <ac:spMkLst>
            <pc:docMk/>
            <pc:sldMk cId="509488449" sldId="277"/>
            <ac:spMk id="11" creationId="{931FC53A-B794-4B1E-B118-E5B035F4E134}"/>
          </ac:spMkLst>
        </pc:spChg>
        <pc:spChg chg="mod">
          <ac:chgData name="Siddarth Joshi" userId="bc4d29ca-e482-4031-a817-c6a7c744f97a" providerId="ADAL" clId="{D3A2F84A-6C9A-419A-9C7B-B5B68F50507D}" dt="2022-01-07T07:00:25.034" v="3970" actId="20577"/>
          <ac:spMkLst>
            <pc:docMk/>
            <pc:sldMk cId="509488449" sldId="277"/>
            <ac:spMk id="14" creationId="{5BA4D266-390B-4C31-95CA-454275CAEE99}"/>
          </ac:spMkLst>
        </pc:spChg>
        <pc:spChg chg="add mod">
          <ac:chgData name="Siddarth Joshi" userId="bc4d29ca-e482-4031-a817-c6a7c744f97a" providerId="ADAL" clId="{D3A2F84A-6C9A-419A-9C7B-B5B68F50507D}" dt="2022-01-07T07:08:52.274" v="4231" actId="20577"/>
          <ac:spMkLst>
            <pc:docMk/>
            <pc:sldMk cId="509488449" sldId="277"/>
            <ac:spMk id="15" creationId="{3E77EFDB-884D-4EB6-B70A-3008EEFC1719}"/>
          </ac:spMkLst>
        </pc:spChg>
        <pc:picChg chg="del">
          <ac:chgData name="Siddarth Joshi" userId="bc4d29ca-e482-4031-a817-c6a7c744f97a" providerId="ADAL" clId="{D3A2F84A-6C9A-419A-9C7B-B5B68F50507D}" dt="2022-01-07T06:58:42.117" v="3847" actId="478"/>
          <ac:picMkLst>
            <pc:docMk/>
            <pc:sldMk cId="509488449" sldId="277"/>
            <ac:picMk id="3" creationId="{58691E5F-AAD7-4D68-BFB1-BF11E4BA7842}"/>
          </ac:picMkLst>
        </pc:picChg>
        <pc:picChg chg="add mod">
          <ac:chgData name="Siddarth Joshi" userId="bc4d29ca-e482-4031-a817-c6a7c744f97a" providerId="ADAL" clId="{D3A2F84A-6C9A-419A-9C7B-B5B68F50507D}" dt="2022-01-07T07:09:51.332" v="4237" actId="1076"/>
          <ac:picMkLst>
            <pc:docMk/>
            <pc:sldMk cId="509488449" sldId="277"/>
            <ac:picMk id="12" creationId="{35212C0E-193E-42FC-A606-C293A283D7EB}"/>
          </ac:picMkLst>
        </pc:picChg>
        <pc:picChg chg="del">
          <ac:chgData name="Siddarth Joshi" userId="bc4d29ca-e482-4031-a817-c6a7c744f97a" providerId="ADAL" clId="{D3A2F84A-6C9A-419A-9C7B-B5B68F50507D}" dt="2022-01-07T06:58:43.854" v="3848" actId="478"/>
          <ac:picMkLst>
            <pc:docMk/>
            <pc:sldMk cId="509488449" sldId="277"/>
            <ac:picMk id="1026" creationId="{2355FD88-ED14-420E-8A82-927B1D471982}"/>
          </ac:picMkLst>
        </pc:picChg>
        <pc:picChg chg="add mod">
          <ac:chgData name="Siddarth Joshi" userId="bc4d29ca-e482-4031-a817-c6a7c744f97a" providerId="ADAL" clId="{D3A2F84A-6C9A-419A-9C7B-B5B68F50507D}" dt="2022-01-07T07:07:26.802" v="4174" actId="1076"/>
          <ac:picMkLst>
            <pc:docMk/>
            <pc:sldMk cId="509488449" sldId="277"/>
            <ac:picMk id="2050" creationId="{FF64E84C-91D4-4B8B-B7A4-667C6F0D3060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21:42:43.571" v="7655"/>
        <pc:sldMkLst>
          <pc:docMk/>
          <pc:sldMk cId="1793527336" sldId="278"/>
        </pc:sldMkLst>
        <pc:spChg chg="add del mod">
          <ac:chgData name="Siddarth Joshi" userId="bc4d29ca-e482-4031-a817-c6a7c744f97a" providerId="ADAL" clId="{D3A2F84A-6C9A-419A-9C7B-B5B68F50507D}" dt="2022-01-07T07:13:07.253" v="4268" actId="478"/>
          <ac:spMkLst>
            <pc:docMk/>
            <pc:sldMk cId="1793527336" sldId="278"/>
            <ac:spMk id="3" creationId="{A7C66DB1-96E1-4B70-B4CE-4E05D3FBC8A9}"/>
          </ac:spMkLst>
        </pc:spChg>
        <pc:spChg chg="mod">
          <ac:chgData name="Siddarth Joshi" userId="bc4d29ca-e482-4031-a817-c6a7c744f97a" providerId="ADAL" clId="{D3A2F84A-6C9A-419A-9C7B-B5B68F50507D}" dt="2022-01-07T07:12:44.047" v="4264" actId="20577"/>
          <ac:spMkLst>
            <pc:docMk/>
            <pc:sldMk cId="1793527336" sldId="278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07:18:30.055" v="4468" actId="27636"/>
          <ac:spMkLst>
            <pc:docMk/>
            <pc:sldMk cId="1793527336" sldId="278"/>
            <ac:spMk id="10" creationId="{5568741B-0C3B-4414-8419-5CA786F6DB31}"/>
          </ac:spMkLst>
        </pc:spChg>
        <pc:spChg chg="del mod">
          <ac:chgData name="Siddarth Joshi" userId="bc4d29ca-e482-4031-a817-c6a7c744f97a" providerId="ADAL" clId="{D3A2F84A-6C9A-419A-9C7B-B5B68F50507D}" dt="2022-01-07T07:13:05.842" v="4267" actId="478"/>
          <ac:spMkLst>
            <pc:docMk/>
            <pc:sldMk cId="1793527336" sldId="278"/>
            <ac:spMk id="11" creationId="{931FC53A-B794-4B1E-B118-E5B035F4E134}"/>
          </ac:spMkLst>
        </pc:spChg>
        <pc:spChg chg="del">
          <ac:chgData name="Siddarth Joshi" userId="bc4d29ca-e482-4031-a817-c6a7c744f97a" providerId="ADAL" clId="{D3A2F84A-6C9A-419A-9C7B-B5B68F50507D}" dt="2022-01-07T07:12:53.373" v="4265" actId="478"/>
          <ac:spMkLst>
            <pc:docMk/>
            <pc:sldMk cId="1793527336" sldId="278"/>
            <ac:spMk id="14" creationId="{5BA4D266-390B-4C31-95CA-454275CAEE99}"/>
          </ac:spMkLst>
        </pc:spChg>
        <pc:spChg chg="del">
          <ac:chgData name="Siddarth Joshi" userId="bc4d29ca-e482-4031-a817-c6a7c744f97a" providerId="ADAL" clId="{D3A2F84A-6C9A-419A-9C7B-B5B68F50507D}" dt="2022-01-07T07:13:13.315" v="4270" actId="478"/>
          <ac:spMkLst>
            <pc:docMk/>
            <pc:sldMk cId="1793527336" sldId="278"/>
            <ac:spMk id="15" creationId="{3E77EFDB-884D-4EB6-B70A-3008EEFC1719}"/>
          </ac:spMkLst>
        </pc:spChg>
        <pc:picChg chg="del">
          <ac:chgData name="Siddarth Joshi" userId="bc4d29ca-e482-4031-a817-c6a7c744f97a" providerId="ADAL" clId="{D3A2F84A-6C9A-419A-9C7B-B5B68F50507D}" dt="2022-01-07T07:13:10.220" v="4269" actId="478"/>
          <ac:picMkLst>
            <pc:docMk/>
            <pc:sldMk cId="1793527336" sldId="278"/>
            <ac:picMk id="12" creationId="{35212C0E-193E-42FC-A606-C293A283D7EB}"/>
          </ac:picMkLst>
        </pc:picChg>
        <pc:picChg chg="del">
          <ac:chgData name="Siddarth Joshi" userId="bc4d29ca-e482-4031-a817-c6a7c744f97a" providerId="ADAL" clId="{D3A2F84A-6C9A-419A-9C7B-B5B68F50507D}" dt="2022-01-07T07:13:10.220" v="4269" actId="478"/>
          <ac:picMkLst>
            <pc:docMk/>
            <pc:sldMk cId="1793527336" sldId="278"/>
            <ac:picMk id="2050" creationId="{FF64E84C-91D4-4B8B-B7A4-667C6F0D3060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1:32.192" v="4474" actId="20577"/>
        <pc:sldMkLst>
          <pc:docMk/>
          <pc:sldMk cId="2914385002" sldId="279"/>
        </pc:sldMkLst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7" creationId="{45CD4A4F-9E8E-446D-8A1F-8BDFE2E15FD8}"/>
          </ac:spMkLst>
        </pc:spChg>
        <pc:spChg chg="mod">
          <ac:chgData name="Siddarth Joshi" userId="bc4d29ca-e482-4031-a817-c6a7c744f97a" providerId="ADAL" clId="{D3A2F84A-6C9A-419A-9C7B-B5B68F50507D}" dt="2022-01-07T07:21:32.192" v="4474" actId="20577"/>
          <ac:spMkLst>
            <pc:docMk/>
            <pc:sldMk cId="2914385002" sldId="279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7:18:42.081" v="4470" actId="478"/>
          <ac:spMkLst>
            <pc:docMk/>
            <pc:sldMk cId="2914385002" sldId="279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1" creationId="{E0045E53-7F1C-4C03-A2A8-AD7A370EC98A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2" creationId="{5EA26F88-6D2D-46DB-A027-B6E80242BF53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4" creationId="{4D55C025-CD7D-44CC-A828-B6F1DDA59837}"/>
          </ac:spMkLst>
        </pc:spChg>
        <pc:picChg chg="add mod">
          <ac:chgData name="Siddarth Joshi" userId="bc4d29ca-e482-4031-a817-c6a7c744f97a" providerId="ADAL" clId="{D3A2F84A-6C9A-419A-9C7B-B5B68F50507D}" dt="2022-01-07T07:21:25.696" v="4471"/>
          <ac:picMkLst>
            <pc:docMk/>
            <pc:sldMk cId="2914385002" sldId="279"/>
            <ac:picMk id="9" creationId="{2742C8A0-4675-4468-AC0A-4B70957D89B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4:14.239" v="4523" actId="20577"/>
        <pc:sldMkLst>
          <pc:docMk/>
          <pc:sldMk cId="2819825379" sldId="280"/>
        </pc:sldMkLst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6" creationId="{D7CDAFBD-DC25-4D18-AC41-E5AF8EB1E8E8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7" creationId="{45CD4A4F-9E8E-446D-8A1F-8BDFE2E15FD8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1" creationId="{E0045E53-7F1C-4C03-A2A8-AD7A370EC98A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2" creationId="{5EA26F88-6D2D-46DB-A027-B6E80242BF53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4" creationId="{4D55C025-CD7D-44CC-A828-B6F1DDA59837}"/>
          </ac:spMkLst>
        </pc:spChg>
        <pc:spChg chg="add mod">
          <ac:chgData name="Siddarth Joshi" userId="bc4d29ca-e482-4031-a817-c6a7c744f97a" providerId="ADAL" clId="{D3A2F84A-6C9A-419A-9C7B-B5B68F50507D}" dt="2022-01-07T07:22:44.929" v="4477"/>
          <ac:spMkLst>
            <pc:docMk/>
            <pc:sldMk cId="2819825379" sldId="280"/>
            <ac:spMk id="16" creationId="{684BE883-DC05-48F3-8571-45B91055402E}"/>
          </ac:spMkLst>
        </pc:spChg>
        <pc:spChg chg="add mod">
          <ac:chgData name="Siddarth Joshi" userId="bc4d29ca-e482-4031-a817-c6a7c744f97a" providerId="ADAL" clId="{D3A2F84A-6C9A-419A-9C7B-B5B68F50507D}" dt="2022-01-07T07:22:44.929" v="4477"/>
          <ac:spMkLst>
            <pc:docMk/>
            <pc:sldMk cId="2819825379" sldId="280"/>
            <ac:spMk id="17" creationId="{407C828E-E722-4186-8503-2EE68C3C9074}"/>
          </ac:spMkLst>
        </pc:spChg>
        <pc:spChg chg="add mod">
          <ac:chgData name="Siddarth Joshi" userId="bc4d29ca-e482-4031-a817-c6a7c744f97a" providerId="ADAL" clId="{D3A2F84A-6C9A-419A-9C7B-B5B68F50507D}" dt="2022-01-07T07:24:14.239" v="4523" actId="20577"/>
          <ac:spMkLst>
            <pc:docMk/>
            <pc:sldMk cId="2819825379" sldId="280"/>
            <ac:spMk id="18" creationId="{EB972E9D-9319-4CB2-BF5C-6FAFC02237E8}"/>
          </ac:spMkLst>
        </pc:spChg>
        <pc:picChg chg="del">
          <ac:chgData name="Siddarth Joshi" userId="bc4d29ca-e482-4031-a817-c6a7c744f97a" providerId="ADAL" clId="{D3A2F84A-6C9A-419A-9C7B-B5B68F50507D}" dt="2022-01-07T07:22:44.230" v="4476" actId="478"/>
          <ac:picMkLst>
            <pc:docMk/>
            <pc:sldMk cId="2819825379" sldId="280"/>
            <ac:picMk id="9" creationId="{2742C8A0-4675-4468-AC0A-4B70957D89BF}"/>
          </ac:picMkLst>
        </pc:picChg>
        <pc:picChg chg="add mod">
          <ac:chgData name="Siddarth Joshi" userId="bc4d29ca-e482-4031-a817-c6a7c744f97a" providerId="ADAL" clId="{D3A2F84A-6C9A-419A-9C7B-B5B68F50507D}" dt="2022-01-07T07:22:44.929" v="4477"/>
          <ac:picMkLst>
            <pc:docMk/>
            <pc:sldMk cId="2819825379" sldId="280"/>
            <ac:picMk id="15" creationId="{4418D5A3-2DD5-45B7-B76A-EF9856C27E01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4:58.534" v="4527"/>
        <pc:sldMkLst>
          <pc:docMk/>
          <pc:sldMk cId="1856942711" sldId="281"/>
        </pc:sldMkLst>
        <pc:spChg chg="add mod">
          <ac:chgData name="Siddarth Joshi" userId="bc4d29ca-e482-4031-a817-c6a7c744f97a" providerId="ADAL" clId="{D3A2F84A-6C9A-419A-9C7B-B5B68F50507D}" dt="2022-01-07T07:24:53.339" v="4526"/>
          <ac:spMkLst>
            <pc:docMk/>
            <pc:sldMk cId="1856942711" sldId="281"/>
            <ac:spMk id="9" creationId="{B980C166-33C0-4B36-AC60-7CBCBDCF2AE1}"/>
          </ac:spMkLst>
        </pc:spChg>
        <pc:spChg chg="add mod">
          <ac:chgData name="Siddarth Joshi" userId="bc4d29ca-e482-4031-a817-c6a7c744f97a" providerId="ADAL" clId="{D3A2F84A-6C9A-419A-9C7B-B5B68F50507D}" dt="2022-01-07T07:24:53.339" v="4526"/>
          <ac:spMkLst>
            <pc:docMk/>
            <pc:sldMk cId="1856942711" sldId="281"/>
            <ac:spMk id="10" creationId="{5539EF00-7611-45E8-8F89-8059C2F46A3B}"/>
          </ac:spMkLst>
        </pc:spChg>
        <pc:spChg chg="add mod">
          <ac:chgData name="Siddarth Joshi" userId="bc4d29ca-e482-4031-a817-c6a7c744f97a" providerId="ADAL" clId="{D3A2F84A-6C9A-419A-9C7B-B5B68F50507D}" dt="2022-01-07T07:24:58.534" v="4527"/>
          <ac:spMkLst>
            <pc:docMk/>
            <pc:sldMk cId="1856942711" sldId="281"/>
            <ac:spMk id="11" creationId="{2DA2CC3D-A139-4741-BB7C-0A48922251A4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3" creationId="{3D1A0AD3-0917-422A-9F0B-021E4C4B3B87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6" creationId="{684BE883-DC05-48F3-8571-45B91055402E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7" creationId="{407C828E-E722-4186-8503-2EE68C3C9074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8" creationId="{EB972E9D-9319-4CB2-BF5C-6FAFC02237E8}"/>
          </ac:spMkLst>
        </pc:spChg>
        <pc:picChg chg="del">
          <ac:chgData name="Siddarth Joshi" userId="bc4d29ca-e482-4031-a817-c6a7c744f97a" providerId="ADAL" clId="{D3A2F84A-6C9A-419A-9C7B-B5B68F50507D}" dt="2022-01-07T07:24:51.706" v="4525" actId="478"/>
          <ac:picMkLst>
            <pc:docMk/>
            <pc:sldMk cId="1856942711" sldId="281"/>
            <ac:picMk id="15" creationId="{4418D5A3-2DD5-45B7-B76A-EF9856C27E01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9:04:13.716" v="6130" actId="207"/>
        <pc:sldMkLst>
          <pc:docMk/>
          <pc:sldMk cId="2231191889" sldId="282"/>
        </pc:sldMkLst>
        <pc:spChg chg="add mod">
          <ac:chgData name="Siddarth Joshi" userId="bc4d29ca-e482-4031-a817-c6a7c744f97a" providerId="ADAL" clId="{D3A2F84A-6C9A-419A-9C7B-B5B68F50507D}" dt="2022-01-07T19:04:13.716" v="6130" actId="207"/>
          <ac:spMkLst>
            <pc:docMk/>
            <pc:sldMk cId="2231191889" sldId="282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07:25:52.218" v="4547" actId="20577"/>
          <ac:spMkLst>
            <pc:docMk/>
            <pc:sldMk cId="2231191889" sldId="282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7:25:38.600" v="4530" actId="478"/>
          <ac:spMkLst>
            <pc:docMk/>
            <pc:sldMk cId="2231191889" sldId="282"/>
            <ac:spMk id="9" creationId="{B980C166-33C0-4B36-AC60-7CBCBDCF2AE1}"/>
          </ac:spMkLst>
        </pc:spChg>
        <pc:spChg chg="del mod">
          <ac:chgData name="Siddarth Joshi" userId="bc4d29ca-e482-4031-a817-c6a7c744f97a" providerId="ADAL" clId="{D3A2F84A-6C9A-419A-9C7B-B5B68F50507D}" dt="2022-01-07T07:25:40.611" v="4531" actId="478"/>
          <ac:spMkLst>
            <pc:docMk/>
            <pc:sldMk cId="2231191889" sldId="282"/>
            <ac:spMk id="10" creationId="{5539EF00-7611-45E8-8F89-8059C2F46A3B}"/>
          </ac:spMkLst>
        </pc:spChg>
        <pc:picChg chg="add mod">
          <ac:chgData name="Siddarth Joshi" userId="bc4d29ca-e482-4031-a817-c6a7c744f97a" providerId="ADAL" clId="{D3A2F84A-6C9A-419A-9C7B-B5B68F50507D}" dt="2022-01-07T07:25:41.137" v="4532"/>
          <ac:picMkLst>
            <pc:docMk/>
            <pc:sldMk cId="2231191889" sldId="282"/>
            <ac:picMk id="12" creationId="{DCF3D29F-01F4-4EE3-A616-F91356F5029F}"/>
          </ac:picMkLst>
        </pc:picChg>
      </pc:sldChg>
      <pc:sldChg chg="addSp delSp modSp add">
        <pc:chgData name="Siddarth Joshi" userId="bc4d29ca-e482-4031-a817-c6a7c744f97a" providerId="ADAL" clId="{D3A2F84A-6C9A-419A-9C7B-B5B68F50507D}" dt="2022-01-07T07:27:21.611" v="4559"/>
        <pc:sldMkLst>
          <pc:docMk/>
          <pc:sldMk cId="134512256" sldId="283"/>
        </pc:sldMkLst>
        <pc:spChg chg="del">
          <ac:chgData name="Siddarth Joshi" userId="bc4d29ca-e482-4031-a817-c6a7c744f97a" providerId="ADAL" clId="{D3A2F84A-6C9A-419A-9C7B-B5B68F50507D}" dt="2022-01-07T07:27:20.981" v="4558" actId="478"/>
          <ac:spMkLst>
            <pc:docMk/>
            <pc:sldMk cId="134512256" sldId="283"/>
            <ac:spMk id="7" creationId="{F7C7A618-D2B2-4724-9DA8-45D3556A9234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9" creationId="{BB4E9088-E659-40BE-9FB9-85C4D1B5C8E0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13" creationId="{95C023CC-3B4F-4413-9F92-05D2D996FFF1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14" creationId="{285494BB-676C-4E4C-844B-B77AE1B063DC}"/>
          </ac:spMkLst>
        </pc:spChg>
        <pc:picChg chg="add mod">
          <ac:chgData name="Siddarth Joshi" userId="bc4d29ca-e482-4031-a817-c6a7c744f97a" providerId="ADAL" clId="{D3A2F84A-6C9A-419A-9C7B-B5B68F50507D}" dt="2022-01-07T07:27:21.611" v="4559"/>
          <ac:picMkLst>
            <pc:docMk/>
            <pc:sldMk cId="134512256" sldId="283"/>
            <ac:picMk id="10" creationId="{8F0A5CB3-F670-45E3-82DD-FCBAF9D75B82}"/>
          </ac:picMkLst>
        </pc:picChg>
        <pc:picChg chg="del">
          <ac:chgData name="Siddarth Joshi" userId="bc4d29ca-e482-4031-a817-c6a7c744f97a" providerId="ADAL" clId="{D3A2F84A-6C9A-419A-9C7B-B5B68F50507D}" dt="2022-01-07T07:27:20.981" v="4558" actId="478"/>
          <ac:picMkLst>
            <pc:docMk/>
            <pc:sldMk cId="134512256" sldId="283"/>
            <ac:picMk id="12" creationId="{DCF3D29F-01F4-4EE3-A616-F91356F5029F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18:05:19.330" v="4988" actId="14100"/>
        <pc:sldMkLst>
          <pc:docMk/>
          <pc:sldMk cId="1423256864" sldId="284"/>
        </pc:sldMkLst>
        <pc:spChg chg="del">
          <ac:chgData name="Siddarth Joshi" userId="bc4d29ca-e482-4031-a817-c6a7c744f97a" providerId="ADAL" clId="{D3A2F84A-6C9A-419A-9C7B-B5B68F50507D}" dt="2022-01-07T18:02:43.453" v="4957" actId="478"/>
          <ac:spMkLst>
            <pc:docMk/>
            <pc:sldMk cId="1423256864" sldId="284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02:36.061" v="4956" actId="20577"/>
          <ac:spMkLst>
            <pc:docMk/>
            <pc:sldMk cId="1423256864" sldId="284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02:44.700" v="4958"/>
          <ac:spMkLst>
            <pc:docMk/>
            <pc:sldMk cId="1423256864" sldId="284"/>
            <ac:spMk id="9" creationId="{14DF6386-7A79-41A9-B48F-7F8B2A923308}"/>
          </ac:spMkLst>
        </pc:spChg>
        <pc:spChg chg="add mod">
          <ac:chgData name="Siddarth Joshi" userId="bc4d29ca-e482-4031-a817-c6a7c744f97a" providerId="ADAL" clId="{D3A2F84A-6C9A-419A-9C7B-B5B68F50507D}" dt="2022-01-07T18:05:19.330" v="4988" actId="14100"/>
          <ac:spMkLst>
            <pc:docMk/>
            <pc:sldMk cId="1423256864" sldId="284"/>
            <ac:spMk id="15" creationId="{4E12C020-4715-4FF5-AEAC-BD9D9CAE2ACC}"/>
          </ac:spMkLst>
        </pc:spChg>
        <pc:picChg chg="add mod">
          <ac:chgData name="Siddarth Joshi" userId="bc4d29ca-e482-4031-a817-c6a7c744f97a" providerId="ADAL" clId="{D3A2F84A-6C9A-419A-9C7B-B5B68F50507D}" dt="2022-01-07T18:02:44.700" v="4958"/>
          <ac:picMkLst>
            <pc:docMk/>
            <pc:sldMk cId="1423256864" sldId="284"/>
            <ac:picMk id="10" creationId="{30B5ADB4-DD1D-43B8-9259-EEBDAF7148DB}"/>
          </ac:picMkLst>
        </pc:picChg>
        <pc:picChg chg="del">
          <ac:chgData name="Siddarth Joshi" userId="bc4d29ca-e482-4031-a817-c6a7c744f97a" providerId="ADAL" clId="{D3A2F84A-6C9A-419A-9C7B-B5B68F50507D}" dt="2022-01-07T18:02:43.453" v="4957" actId="478"/>
          <ac:picMkLst>
            <pc:docMk/>
            <pc:sldMk cId="1423256864" sldId="284"/>
            <ac:picMk id="12" creationId="{DCF3D29F-01F4-4EE3-A616-F91356F5029F}"/>
          </ac:picMkLst>
        </pc:picChg>
        <pc:picChg chg="add mod">
          <ac:chgData name="Siddarth Joshi" userId="bc4d29ca-e482-4031-a817-c6a7c744f97a" providerId="ADAL" clId="{D3A2F84A-6C9A-419A-9C7B-B5B68F50507D}" dt="2022-01-07T18:02:44.700" v="4958"/>
          <ac:picMkLst>
            <pc:docMk/>
            <pc:sldMk cId="1423256864" sldId="284"/>
            <ac:picMk id="13" creationId="{8A5D80CD-125B-4F2C-A90C-36C5A50D458D}"/>
          </ac:picMkLst>
        </pc:picChg>
        <pc:picChg chg="add mod">
          <ac:chgData name="Siddarth Joshi" userId="bc4d29ca-e482-4031-a817-c6a7c744f97a" providerId="ADAL" clId="{D3A2F84A-6C9A-419A-9C7B-B5B68F50507D}" dt="2022-01-07T18:04:42.495" v="4975" actId="1076"/>
          <ac:picMkLst>
            <pc:docMk/>
            <pc:sldMk cId="1423256864" sldId="284"/>
            <ac:picMk id="14" creationId="{9B1B3672-C833-44B5-991F-E7F6BBC5FE9A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18:25:44.095" v="5373" actId="20577"/>
        <pc:sldMkLst>
          <pc:docMk/>
          <pc:sldMk cId="2559755062" sldId="285"/>
        </pc:sldMkLst>
        <pc:spChg chg="del">
          <ac:chgData name="Siddarth Joshi" userId="bc4d29ca-e482-4031-a817-c6a7c744f97a" providerId="ADAL" clId="{D3A2F84A-6C9A-419A-9C7B-B5B68F50507D}" dt="2022-01-07T18:09:46.477" v="5005" actId="478"/>
          <ac:spMkLst>
            <pc:docMk/>
            <pc:sldMk cId="2559755062" sldId="285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5:44.095" v="5373" actId="20577"/>
          <ac:spMkLst>
            <pc:docMk/>
            <pc:sldMk cId="2559755062" sldId="285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9" creationId="{D7D3304F-B26F-476C-8602-45FC87C00D9A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0" creationId="{7F51277B-71CA-439F-94A4-4E73757294B0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3" creationId="{9F3CADBB-3DAD-423D-939B-82AD5B0834B0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6" creationId="{DF31E8A3-FAF9-4989-91BA-899DD49BDFDF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7" creationId="{A3992D55-40AC-4753-90CB-68B582CA81B6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21" creationId="{F9E681AB-1460-45E1-95B8-FAFBE67A9C4B}"/>
          </ac:spMkLst>
        </pc:spChg>
        <pc:spChg chg="add del mod">
          <ac:chgData name="Siddarth Joshi" userId="bc4d29ca-e482-4031-a817-c6a7c744f97a" providerId="ADAL" clId="{D3A2F84A-6C9A-419A-9C7B-B5B68F50507D}" dt="2022-01-07T18:11:00.743" v="5019" actId="478"/>
          <ac:spMkLst>
            <pc:docMk/>
            <pc:sldMk cId="2559755062" sldId="285"/>
            <ac:spMk id="23" creationId="{62F8A0D9-C8B9-41E4-8804-CAD3187D236F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24" creationId="{12E9F0E8-08C2-4403-926C-1F6D5A42A740}"/>
          </ac:spMkLst>
        </pc:spChg>
        <pc:spChg chg="add del mod">
          <ac:chgData name="Siddarth Joshi" userId="bc4d29ca-e482-4031-a817-c6a7c744f97a" providerId="ADAL" clId="{D3A2F84A-6C9A-419A-9C7B-B5B68F50507D}" dt="2022-01-07T18:11:04.472" v="5021" actId="478"/>
          <ac:spMkLst>
            <pc:docMk/>
            <pc:sldMk cId="2559755062" sldId="285"/>
            <ac:spMk id="25" creationId="{603B37FA-A4D0-48C9-95B2-7B1EAA9473FA}"/>
          </ac:spMkLst>
        </pc:spChg>
        <pc:spChg chg="add del mod">
          <ac:chgData name="Siddarth Joshi" userId="bc4d29ca-e482-4031-a817-c6a7c744f97a" providerId="ADAL" clId="{D3A2F84A-6C9A-419A-9C7B-B5B68F50507D}" dt="2022-01-07T18:10:25.283" v="5012" actId="478"/>
          <ac:spMkLst>
            <pc:docMk/>
            <pc:sldMk cId="2559755062" sldId="285"/>
            <ac:spMk id="26" creationId="{98CC1D75-4A8A-4FFC-8989-ADE64212092B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29" creationId="{9937B04B-2440-4A01-961B-547D251BBDF0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30" creationId="{3A8708D8-B81B-470D-A5D6-18763EC3CD3A}"/>
          </ac:spMkLst>
        </pc:spChg>
        <pc:spChg chg="add del mod">
          <ac:chgData name="Siddarth Joshi" userId="bc4d29ca-e482-4031-a817-c6a7c744f97a" providerId="ADAL" clId="{D3A2F84A-6C9A-419A-9C7B-B5B68F50507D}" dt="2022-01-07T18:11:09.117" v="5023" actId="478"/>
          <ac:spMkLst>
            <pc:docMk/>
            <pc:sldMk cId="2559755062" sldId="285"/>
            <ac:spMk id="34" creationId="{CDA4C5CC-9A1A-4FED-B274-E6955DA47B55}"/>
          </ac:spMkLst>
        </pc:spChg>
        <pc:spChg chg="add mod">
          <ac:chgData name="Siddarth Joshi" userId="bc4d29ca-e482-4031-a817-c6a7c744f97a" providerId="ADAL" clId="{D3A2F84A-6C9A-419A-9C7B-B5B68F50507D}" dt="2022-01-07T18:13:42.553" v="5038" actId="1076"/>
          <ac:spMkLst>
            <pc:docMk/>
            <pc:sldMk cId="2559755062" sldId="285"/>
            <ac:spMk id="35" creationId="{418439BF-025C-49A4-849C-E95EFF8AE1EF}"/>
          </ac:spMkLst>
        </pc:spChg>
        <pc:picChg chg="add mod">
          <ac:chgData name="Siddarth Joshi" userId="bc4d29ca-e482-4031-a817-c6a7c744f97a" providerId="ADAL" clId="{D3A2F84A-6C9A-419A-9C7B-B5B68F50507D}" dt="2022-01-07T18:12:25.906" v="5030" actId="1076"/>
          <ac:picMkLst>
            <pc:docMk/>
            <pc:sldMk cId="2559755062" sldId="285"/>
            <ac:picMk id="3" creationId="{F47D70DC-83E9-46DB-A871-BE94EE62D94E}"/>
          </ac:picMkLst>
        </pc:picChg>
        <pc:picChg chg="del">
          <ac:chgData name="Siddarth Joshi" userId="bc4d29ca-e482-4031-a817-c6a7c744f97a" providerId="ADAL" clId="{D3A2F84A-6C9A-419A-9C7B-B5B68F50507D}" dt="2022-01-07T18:09:46.477" v="5005" actId="478"/>
          <ac:picMkLst>
            <pc:docMk/>
            <pc:sldMk cId="2559755062" sldId="285"/>
            <ac:picMk id="12" creationId="{DCF3D29F-01F4-4EE3-A616-F91356F5029F}"/>
          </ac:picMkLst>
        </pc:picChg>
        <pc:picChg chg="add del mod">
          <ac:chgData name="Siddarth Joshi" userId="bc4d29ca-e482-4031-a817-c6a7c744f97a" providerId="ADAL" clId="{D3A2F84A-6C9A-419A-9C7B-B5B68F50507D}" dt="2022-01-07T18:11:47.814" v="5024" actId="478"/>
          <ac:picMkLst>
            <pc:docMk/>
            <pc:sldMk cId="2559755062" sldId="285"/>
            <ac:picMk id="22" creationId="{47C4F834-A6EE-40E9-B073-9BFAE10DE96F}"/>
          </ac:picMkLst>
        </pc:pic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4" creationId="{A8A194B2-1ECA-45A0-955B-E59A03596E06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5" creationId="{E8770A98-BBA4-4359-9CAD-772A29713B11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8" creationId="{ACF69AF0-2F9D-4B0E-8638-1D26C25CE636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9" creationId="{74C78440-50BE-49E1-8777-386B7F9C8E29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20" creationId="{5B89FF7F-CCF5-461B-8663-587A7A1E1C87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27" creationId="{21A30116-3799-49C9-AA80-B91D40823FEB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28" creationId="{A7B17671-B7E3-4CEC-A812-FE7C7209DDB6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1" creationId="{BF254E76-C7CD-4326-B9FC-D4EBACD3B594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2" creationId="{C9E3D502-C14C-4145-BA87-77C7DA230B91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3" creationId="{BE28F81C-85A6-4149-9452-2F1503395432}"/>
          </ac:cxnSpMkLst>
        </pc:cxnChg>
      </pc:sldChg>
      <pc:sldChg chg="addSp delSp modSp add mod ord">
        <pc:chgData name="Siddarth Joshi" userId="bc4d29ca-e482-4031-a817-c6a7c744f97a" providerId="ADAL" clId="{D3A2F84A-6C9A-419A-9C7B-B5B68F50507D}" dt="2022-01-07T17:59:23.473" v="4942" actId="20577"/>
        <pc:sldMkLst>
          <pc:docMk/>
          <pc:sldMk cId="801342905" sldId="286"/>
        </pc:sldMkLst>
        <pc:spChg chg="mod">
          <ac:chgData name="Siddarth Joshi" userId="bc4d29ca-e482-4031-a817-c6a7c744f97a" providerId="ADAL" clId="{D3A2F84A-6C9A-419A-9C7B-B5B68F50507D}" dt="2022-01-07T17:57:33.666" v="4896" actId="20577"/>
          <ac:spMkLst>
            <pc:docMk/>
            <pc:sldMk cId="801342905" sldId="286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7:46:34.634" v="4608" actId="20577"/>
          <ac:spMkLst>
            <pc:docMk/>
            <pc:sldMk cId="801342905" sldId="286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7:57:56.088" v="4897" actId="1076"/>
          <ac:spMkLst>
            <pc:docMk/>
            <pc:sldMk cId="801342905" sldId="286"/>
            <ac:spMk id="9" creationId="{F95EB933-C55B-4EEE-959B-00A220A1D216}"/>
          </ac:spMkLst>
        </pc:spChg>
        <pc:spChg chg="add mod">
          <ac:chgData name="Siddarth Joshi" userId="bc4d29ca-e482-4031-a817-c6a7c744f97a" providerId="ADAL" clId="{D3A2F84A-6C9A-419A-9C7B-B5B68F50507D}" dt="2022-01-07T17:59:23.473" v="4942" actId="20577"/>
          <ac:spMkLst>
            <pc:docMk/>
            <pc:sldMk cId="801342905" sldId="286"/>
            <ac:spMk id="10" creationId="{831ACA35-72A7-469A-8A71-6CEA2B141364}"/>
          </ac:spMkLst>
        </pc:spChg>
        <pc:picChg chg="add mod">
          <ac:chgData name="Siddarth Joshi" userId="bc4d29ca-e482-4031-a817-c6a7c744f97a" providerId="ADAL" clId="{D3A2F84A-6C9A-419A-9C7B-B5B68F50507D}" dt="2022-01-07T17:53:01.173" v="4765" actId="1076"/>
          <ac:picMkLst>
            <pc:docMk/>
            <pc:sldMk cId="801342905" sldId="286"/>
            <ac:picMk id="3" creationId="{A45B06F7-B04F-4ACA-816E-324A575AEA0E}"/>
          </ac:picMkLst>
        </pc:picChg>
        <pc:picChg chg="del">
          <ac:chgData name="Siddarth Joshi" userId="bc4d29ca-e482-4031-a817-c6a7c744f97a" providerId="ADAL" clId="{D3A2F84A-6C9A-419A-9C7B-B5B68F50507D}" dt="2022-01-07T17:47:04.632" v="4609" actId="478"/>
          <ac:picMkLst>
            <pc:docMk/>
            <pc:sldMk cId="801342905" sldId="286"/>
            <ac:picMk id="12" creationId="{DCF3D29F-01F4-4EE3-A616-F91356F5029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12:31.136" v="6945" actId="20577"/>
        <pc:sldMkLst>
          <pc:docMk/>
          <pc:sldMk cId="1672141722" sldId="287"/>
        </pc:sldMkLst>
        <pc:spChg chg="del">
          <ac:chgData name="Siddarth Joshi" userId="bc4d29ca-e482-4031-a817-c6a7c744f97a" providerId="ADAL" clId="{D3A2F84A-6C9A-419A-9C7B-B5B68F50507D}" dt="2022-01-07T07:28:12.850" v="4560" actId="478"/>
          <ac:spMkLst>
            <pc:docMk/>
            <pc:sldMk cId="1672141722" sldId="287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07:28:19.718" v="4564" actId="20577"/>
          <ac:spMkLst>
            <pc:docMk/>
            <pc:sldMk cId="1672141722" sldId="287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9" creationId="{EFD306F3-EDD5-4FAA-ABD2-A7E3318D4E9C}"/>
          </ac:spMkLst>
        </pc:spChg>
        <pc:spChg chg="del">
          <ac:chgData name="Siddarth Joshi" userId="bc4d29ca-e482-4031-a817-c6a7c744f97a" providerId="ADAL" clId="{D3A2F84A-6C9A-419A-9C7B-B5B68F50507D}" dt="2022-01-07T07:28:37.958" v="4566" actId="478"/>
          <ac:spMkLst>
            <pc:docMk/>
            <pc:sldMk cId="1672141722" sldId="287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3" creationId="{812D246D-6509-44DD-9B73-6361254772F8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4" creationId="{5FF65A7F-8C32-4CCC-9C82-D6C689D68BFD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5" creationId="{17A052F3-1850-4702-9EDE-A5BC120753CD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6" creationId="{EE78D89D-7A45-4501-B142-70CC69D3C913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7" creationId="{D92C2779-025E-45F4-9820-6758EEDFF9C9}"/>
          </ac:spMkLst>
        </pc:spChg>
        <pc:spChg chg="add mod">
          <ac:chgData name="Siddarth Joshi" userId="bc4d29ca-e482-4031-a817-c6a7c744f97a" providerId="ADAL" clId="{D3A2F84A-6C9A-419A-9C7B-B5B68F50507D}" dt="2022-01-07T21:12:31.136" v="6945" actId="20577"/>
          <ac:spMkLst>
            <pc:docMk/>
            <pc:sldMk cId="1672141722" sldId="287"/>
            <ac:spMk id="18" creationId="{4DFFF830-569E-4A24-AC5C-8741A645D779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9" creationId="{B9F7E025-A17D-40A1-A83C-60A2778D624E}"/>
          </ac:spMkLst>
        </pc:spChg>
        <pc:picChg chg="add mod">
          <ac:chgData name="Siddarth Joshi" userId="bc4d29ca-e482-4031-a817-c6a7c744f97a" providerId="ADAL" clId="{D3A2F84A-6C9A-419A-9C7B-B5B68F50507D}" dt="2022-01-07T07:28:30.771" v="4565" actId="14100"/>
          <ac:picMkLst>
            <pc:docMk/>
            <pc:sldMk cId="1672141722" sldId="287"/>
            <ac:picMk id="10" creationId="{E43B6230-C276-4E1E-AD94-ACD50AD3C225}"/>
          </ac:picMkLst>
        </pc:picChg>
        <pc:picChg chg="del">
          <ac:chgData name="Siddarth Joshi" userId="bc4d29ca-e482-4031-a817-c6a7c744f97a" providerId="ADAL" clId="{D3A2F84A-6C9A-419A-9C7B-B5B68F50507D}" dt="2022-01-07T07:28:12.850" v="4560" actId="478"/>
          <ac:picMkLst>
            <pc:docMk/>
            <pc:sldMk cId="1672141722" sldId="287"/>
            <ac:picMk id="12" creationId="{DCF3D29F-01F4-4EE3-A616-F91356F5029F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8T03:59:16.718" v="7712" actId="20577"/>
        <pc:sldMkLst>
          <pc:docMk/>
          <pc:sldMk cId="4103483941" sldId="288"/>
        </pc:sldMkLst>
        <pc:spChg chg="del">
          <ac:chgData name="Siddarth Joshi" userId="bc4d29ca-e482-4031-a817-c6a7c744f97a" providerId="ADAL" clId="{D3A2F84A-6C9A-419A-9C7B-B5B68F50507D}" dt="2022-01-07T18:18:28.257" v="5287" actId="478"/>
          <ac:spMkLst>
            <pc:docMk/>
            <pc:sldMk cId="4103483941" sldId="288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6:06.184" v="5393" actId="20577"/>
          <ac:spMkLst>
            <pc:docMk/>
            <pc:sldMk cId="4103483941" sldId="288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22:48.021" v="5311" actId="1076"/>
          <ac:spMkLst>
            <pc:docMk/>
            <pc:sldMk cId="4103483941" sldId="288"/>
            <ac:spMk id="9" creationId="{B75BEFEE-B485-44AE-86DB-54BDDF2F20AF}"/>
          </ac:spMkLst>
        </pc:spChg>
        <pc:spChg chg="add mod">
          <ac:chgData name="Siddarth Joshi" userId="bc4d29ca-e482-4031-a817-c6a7c744f97a" providerId="ADAL" clId="{D3A2F84A-6C9A-419A-9C7B-B5B68F50507D}" dt="2022-01-07T18:22:48.021" v="5311" actId="1076"/>
          <ac:spMkLst>
            <pc:docMk/>
            <pc:sldMk cId="4103483941" sldId="288"/>
            <ac:spMk id="14" creationId="{8F8493F1-6460-4A51-A24A-8DE730043822}"/>
          </ac:spMkLst>
        </pc:spChg>
        <pc:spChg chg="add mod">
          <ac:chgData name="Siddarth Joshi" userId="bc4d29ca-e482-4031-a817-c6a7c744f97a" providerId="ADAL" clId="{D3A2F84A-6C9A-419A-9C7B-B5B68F50507D}" dt="2022-01-07T18:22:58.133" v="5312" actId="1076"/>
          <ac:spMkLst>
            <pc:docMk/>
            <pc:sldMk cId="4103483941" sldId="288"/>
            <ac:spMk id="15" creationId="{71F71523-1755-4E0B-A567-467CE4308144}"/>
          </ac:spMkLst>
        </pc:spChg>
        <pc:spChg chg="add mod">
          <ac:chgData name="Siddarth Joshi" userId="bc4d29ca-e482-4031-a817-c6a7c744f97a" providerId="ADAL" clId="{D3A2F84A-6C9A-419A-9C7B-B5B68F50507D}" dt="2022-01-08T03:59:16.718" v="7712" actId="20577"/>
          <ac:spMkLst>
            <pc:docMk/>
            <pc:sldMk cId="4103483941" sldId="288"/>
            <ac:spMk id="16" creationId="{0B76749B-60BE-4B16-A835-8F867CA292D1}"/>
          </ac:spMkLst>
        </pc:spChg>
        <pc:spChg chg="add del mod">
          <ac:chgData name="Siddarth Joshi" userId="bc4d29ca-e482-4031-a817-c6a7c744f97a" providerId="ADAL" clId="{D3A2F84A-6C9A-419A-9C7B-B5B68F50507D}" dt="2022-01-07T18:22:40.377" v="5310" actId="478"/>
          <ac:spMkLst>
            <pc:docMk/>
            <pc:sldMk cId="4103483941" sldId="288"/>
            <ac:spMk id="17" creationId="{7DC83039-D7BF-43CF-9435-18166528D85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18" creationId="{9CAA1137-1418-452E-8907-DB5B0C3D426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19" creationId="{F405F035-386A-4956-BB83-5B3B8297C3B3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0" creationId="{22FC6C3B-870B-43D5-8E15-CA061076BCB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1" creationId="{8E3C0C29-D0FA-4F02-B19C-77DB0AEBE733}"/>
          </ac:spMkLst>
        </pc:spChg>
        <pc:spChg chg="add mod">
          <ac:chgData name="Siddarth Joshi" userId="bc4d29ca-e482-4031-a817-c6a7c744f97a" providerId="ADAL" clId="{D3A2F84A-6C9A-419A-9C7B-B5B68F50507D}" dt="2022-01-07T18:24:29.812" v="5355" actId="1076"/>
          <ac:spMkLst>
            <pc:docMk/>
            <pc:sldMk cId="4103483941" sldId="288"/>
            <ac:spMk id="22" creationId="{7656DABB-5607-4475-B49A-380E52463CF3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3" creationId="{F811FE0C-1D65-418B-B8E4-9444986B026F}"/>
          </ac:spMkLst>
        </pc:spChg>
        <pc:spChg chg="add mod">
          <ac:chgData name="Siddarth Joshi" userId="bc4d29ca-e482-4031-a817-c6a7c744f97a" providerId="ADAL" clId="{D3A2F84A-6C9A-419A-9C7B-B5B68F50507D}" dt="2022-01-07T18:24:24.702" v="5353" actId="1076"/>
          <ac:spMkLst>
            <pc:docMk/>
            <pc:sldMk cId="4103483941" sldId="288"/>
            <ac:spMk id="24" creationId="{37E48C46-48B4-4748-B0D8-BC48A5B114F0}"/>
          </ac:spMkLst>
        </pc:spChg>
        <pc:graphicFrameChg chg="add del mod">
          <ac:chgData name="Siddarth Joshi" userId="bc4d29ca-e482-4031-a817-c6a7c744f97a" providerId="ADAL" clId="{D3A2F84A-6C9A-419A-9C7B-B5B68F50507D}" dt="2022-01-07T18:18:39.308" v="5289" actId="478"/>
          <ac:graphicFrameMkLst>
            <pc:docMk/>
            <pc:sldMk cId="4103483941" sldId="288"/>
            <ac:graphicFrameMk id="10" creationId="{56CCD111-5197-41E6-BF52-B85D27232ADB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18:40.548" v="5290" actId="478"/>
          <ac:graphicFrameMkLst>
            <pc:docMk/>
            <pc:sldMk cId="4103483941" sldId="288"/>
            <ac:graphicFrameMk id="13" creationId="{46E32346-2BE9-49DD-802E-5DE40C2D72B6}"/>
          </ac:graphicFrameMkLst>
        </pc:graphicFrameChg>
        <pc:picChg chg="add mod">
          <ac:chgData name="Siddarth Joshi" userId="bc4d29ca-e482-4031-a817-c6a7c744f97a" providerId="ADAL" clId="{D3A2F84A-6C9A-419A-9C7B-B5B68F50507D}" dt="2022-01-07T18:22:48.021" v="5311" actId="1076"/>
          <ac:picMkLst>
            <pc:docMk/>
            <pc:sldMk cId="4103483941" sldId="288"/>
            <ac:picMk id="3" creationId="{54E0B9D6-5D58-4E3D-AC64-FD16BD8CE12A}"/>
          </ac:picMkLst>
        </pc:picChg>
        <pc:picChg chg="del">
          <ac:chgData name="Siddarth Joshi" userId="bc4d29ca-e482-4031-a817-c6a7c744f97a" providerId="ADAL" clId="{D3A2F84A-6C9A-419A-9C7B-B5B68F50507D}" dt="2022-01-07T18:18:28.257" v="5287" actId="478"/>
          <ac:picMkLst>
            <pc:docMk/>
            <pc:sldMk cId="4103483941" sldId="288"/>
            <ac:picMk id="12" creationId="{DCF3D29F-01F4-4EE3-A616-F91356F5029F}"/>
          </ac:picMkLst>
        </pc:picChg>
      </pc:sldChg>
      <pc:sldChg chg="addSp delSp modSp add mod ord replId">
        <pc:chgData name="Siddarth Joshi" userId="bc4d29ca-e482-4031-a817-c6a7c744f97a" providerId="ADAL" clId="{D3A2F84A-6C9A-419A-9C7B-B5B68F50507D}" dt="2022-01-07T18:27:16.985" v="5418" actId="1076"/>
        <pc:sldMkLst>
          <pc:docMk/>
          <pc:sldMk cId="1758322502" sldId="289"/>
        </pc:sldMkLst>
        <pc:spChg chg="del mod">
          <ac:chgData name="Siddarth Joshi" userId="bc4d29ca-e482-4031-a817-c6a7c744f97a" providerId="ADAL" clId="{D3A2F84A-6C9A-419A-9C7B-B5B68F50507D}" dt="2022-01-07T18:26:33.923" v="5405" actId="478"/>
          <ac:spMkLst>
            <pc:docMk/>
            <pc:sldMk cId="1758322502" sldId="289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6:29.111" v="5403" actId="20577"/>
          <ac:spMkLst>
            <pc:docMk/>
            <pc:sldMk cId="1758322502" sldId="289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27:16.985" v="5418" actId="1076"/>
          <ac:spMkLst>
            <pc:docMk/>
            <pc:sldMk cId="1758322502" sldId="289"/>
            <ac:spMk id="9" creationId="{425C9BC2-B3AD-44A2-8D6F-807517D66B5A}"/>
          </ac:spMkLst>
        </pc:spChg>
        <pc:picChg chg="del">
          <ac:chgData name="Siddarth Joshi" userId="bc4d29ca-e482-4031-a817-c6a7c744f97a" providerId="ADAL" clId="{D3A2F84A-6C9A-419A-9C7B-B5B68F50507D}" dt="2022-01-07T18:26:35.155" v="5406" actId="478"/>
          <ac:picMkLst>
            <pc:docMk/>
            <pc:sldMk cId="1758322502" sldId="289"/>
            <ac:picMk id="12" creationId="{DCF3D29F-01F4-4EE3-A616-F91356F5029F}"/>
          </ac:picMkLst>
        </pc:picChg>
      </pc:sldChg>
      <pc:sldChg chg="addSp delSp modSp add mod ord replId">
        <pc:chgData name="Siddarth Joshi" userId="bc4d29ca-e482-4031-a817-c6a7c744f97a" providerId="ADAL" clId="{D3A2F84A-6C9A-419A-9C7B-B5B68F50507D}" dt="2022-01-07T21:47:22.299" v="7664" actId="255"/>
        <pc:sldMkLst>
          <pc:docMk/>
          <pc:sldMk cId="2756124531" sldId="290"/>
        </pc:sldMkLst>
        <pc:spChg chg="mod">
          <ac:chgData name="Siddarth Joshi" userId="bc4d29ca-e482-4031-a817-c6a7c744f97a" providerId="ADAL" clId="{D3A2F84A-6C9A-419A-9C7B-B5B68F50507D}" dt="2022-01-07T20:26:27.257" v="6131" actId="255"/>
          <ac:spMkLst>
            <pc:docMk/>
            <pc:sldMk cId="2756124531" sldId="290"/>
            <ac:spMk id="4" creationId="{58827ACC-E19D-4E38-AE05-33F188248FC2}"/>
          </ac:spMkLst>
        </pc:spChg>
        <pc:spChg chg="del">
          <ac:chgData name="Siddarth Joshi" userId="bc4d29ca-e482-4031-a817-c6a7c744f97a" providerId="ADAL" clId="{D3A2F84A-6C9A-419A-9C7B-B5B68F50507D}" dt="2022-01-07T19:00:33.618" v="6032" actId="478"/>
          <ac:spMkLst>
            <pc:docMk/>
            <pc:sldMk cId="2756124531" sldId="290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21:47:22.299" v="7664" actId="255"/>
          <ac:spMkLst>
            <pc:docMk/>
            <pc:sldMk cId="2756124531" sldId="290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20:27:33.174" v="6144" actId="14100"/>
          <ac:spMkLst>
            <pc:docMk/>
            <pc:sldMk cId="2756124531" sldId="290"/>
            <ac:spMk id="9" creationId="{B6C8E0B9-33B7-4346-B278-E984C05814A2}"/>
          </ac:spMkLst>
        </pc:spChg>
        <pc:spChg chg="mod">
          <ac:chgData name="Siddarth Joshi" userId="bc4d29ca-e482-4031-a817-c6a7c744f97a" providerId="ADAL" clId="{D3A2F84A-6C9A-419A-9C7B-B5B68F50507D}" dt="2022-01-07T20:26:27.257" v="6131" actId="255"/>
          <ac:spMkLst>
            <pc:docMk/>
            <pc:sldMk cId="2756124531" sldId="290"/>
            <ac:spMk id="11" creationId="{2DA2CC3D-A139-4741-BB7C-0A48922251A4}"/>
          </ac:spMkLst>
        </pc:spChg>
        <pc:spChg chg="add del mod">
          <ac:chgData name="Siddarth Joshi" userId="bc4d29ca-e482-4031-a817-c6a7c744f97a" providerId="ADAL" clId="{D3A2F84A-6C9A-419A-9C7B-B5B68F50507D}" dt="2022-01-07T20:26:42.164" v="6133" actId="478"/>
          <ac:spMkLst>
            <pc:docMk/>
            <pc:sldMk cId="2756124531" sldId="290"/>
            <ac:spMk id="14" creationId="{80A420E6-829D-4C3B-9249-10A603D831CD}"/>
          </ac:spMkLst>
        </pc:spChg>
        <pc:spChg chg="add mod">
          <ac:chgData name="Siddarth Joshi" userId="bc4d29ca-e482-4031-a817-c6a7c744f97a" providerId="ADAL" clId="{D3A2F84A-6C9A-419A-9C7B-B5B68F50507D}" dt="2022-01-07T20:27:10.080" v="6138" actId="1076"/>
          <ac:spMkLst>
            <pc:docMk/>
            <pc:sldMk cId="2756124531" sldId="290"/>
            <ac:spMk id="15" creationId="{609AEA8E-B6F4-4299-ACD8-EC855D01AAC5}"/>
          </ac:spMkLst>
        </pc:spChg>
        <pc:spChg chg="add del mod">
          <ac:chgData name="Siddarth Joshi" userId="bc4d29ca-e482-4031-a817-c6a7c744f97a" providerId="ADAL" clId="{D3A2F84A-6C9A-419A-9C7B-B5B68F50507D}" dt="2022-01-07T20:26:46.407" v="6134" actId="478"/>
          <ac:spMkLst>
            <pc:docMk/>
            <pc:sldMk cId="2756124531" sldId="290"/>
            <ac:spMk id="18" creationId="{D9C3607B-65EE-4C06-9857-84D250DB7177}"/>
          </ac:spMkLst>
        </pc:spChg>
        <pc:spChg chg="add mod">
          <ac:chgData name="Siddarth Joshi" userId="bc4d29ca-e482-4031-a817-c6a7c744f97a" providerId="ADAL" clId="{D3A2F84A-6C9A-419A-9C7B-B5B68F50507D}" dt="2022-01-07T20:27:21.095" v="6141" actId="1076"/>
          <ac:spMkLst>
            <pc:docMk/>
            <pc:sldMk cId="2756124531" sldId="290"/>
            <ac:spMk id="19" creationId="{9AB83C39-2B42-4963-BDC9-93C968CF9D76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0" creationId="{A62B097E-19AC-43E5-A06D-468B00E915A6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1" creationId="{936954AA-5F9D-4419-A3F3-A6E708B4A510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5" creationId="{0F47DC67-9E4E-42A3-A51B-B225DF64FF5B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6" creationId="{2AB0CBB6-BB4F-450E-8E2D-409489146D9A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7" creationId="{704C3F7E-57AE-4AA2-9EE8-1D41DCD67ED9}"/>
          </ac:spMkLst>
        </pc:spChg>
        <pc:spChg chg="add del mod">
          <ac:chgData name="Siddarth Joshi" userId="bc4d29ca-e482-4031-a817-c6a7c744f97a" providerId="ADAL" clId="{D3A2F84A-6C9A-419A-9C7B-B5B68F50507D}" dt="2022-01-07T20:26:49.354" v="6135" actId="478"/>
          <ac:spMkLst>
            <pc:docMk/>
            <pc:sldMk cId="2756124531" sldId="290"/>
            <ac:spMk id="28" creationId="{AD8416EF-B2DC-47AE-BA81-53AF2644C299}"/>
          </ac:spMkLst>
        </pc:spChg>
        <pc:spChg chg="add mod">
          <ac:chgData name="Siddarth Joshi" userId="bc4d29ca-e482-4031-a817-c6a7c744f97a" providerId="ADAL" clId="{D3A2F84A-6C9A-419A-9C7B-B5B68F50507D}" dt="2022-01-07T20:27:17.272" v="6140" actId="1076"/>
          <ac:spMkLst>
            <pc:docMk/>
            <pc:sldMk cId="2756124531" sldId="290"/>
            <ac:spMk id="29" creationId="{6A5FB9CB-EBC9-4A84-91A7-906E47C16AEA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35" creationId="{21236122-CB36-4358-8F7E-142C236FE539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36" creationId="{77E876CA-0B1A-47A2-BBA0-F72AE1E236BE}"/>
          </ac:spMkLst>
        </pc:spChg>
        <pc:picChg chg="del">
          <ac:chgData name="Siddarth Joshi" userId="bc4d29ca-e482-4031-a817-c6a7c744f97a" providerId="ADAL" clId="{D3A2F84A-6C9A-419A-9C7B-B5B68F50507D}" dt="2022-01-07T19:00:33.618" v="6032" actId="478"/>
          <ac:picMkLst>
            <pc:docMk/>
            <pc:sldMk cId="2756124531" sldId="290"/>
            <ac:picMk id="12" creationId="{DCF3D29F-01F4-4EE3-A616-F91356F5029F}"/>
          </ac:picMkLst>
        </pc:pic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0" creationId="{EF70831A-EBA1-4B86-99BA-DE7F7AF55F2B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3" creationId="{B3E98746-3F06-467D-BA76-605DD387F4A6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6" creationId="{E4E3E182-D864-4262-91D1-A570A1FEE593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7" creationId="{2E93FAC4-DB66-41B7-B7FC-B9800E80961E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2" creationId="{92CA598F-1BDF-4F99-9453-F42D39E82072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3" creationId="{7224236E-8BFE-47B9-9766-9E5B64ABC294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4" creationId="{E4CD9B0D-6FD7-4168-A8B2-367CB18FF47C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0" creationId="{93334D67-A97A-4F03-8215-CEA2849EE65D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1" creationId="{1329C6A1-1FFB-4FE0-8070-762587FF0AEC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2" creationId="{DCB66C91-AC2F-4D50-87EB-11AD065140FE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3" creationId="{08CF3A5D-54AF-4CBB-84A8-3CF912674EC3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4" creationId="{3A81A75A-CDB5-44FD-ACBF-0C63DD07600B}"/>
          </ac:cxnSpMkLst>
        </pc:cxnChg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77202183" sldId="291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78569284" sldId="29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14855948" sldId="293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3211809691" sldId="29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771503314" sldId="295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285866488" sldId="296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772594640" sldId="297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4245511103" sldId="298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128861499" sldId="299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1625102461" sldId="300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226910984" sldId="301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553526110" sldId="30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46825573" sldId="303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084540715" sldId="30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721615894" sldId="305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1912760476" sldId="306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121562235" sldId="307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802712879" sldId="308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41768389" sldId="309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777571840" sldId="310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427112287" sldId="311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3324169030" sldId="31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38686203" sldId="313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435106768" sldId="31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444040102" sldId="315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470258699" sldId="316"/>
        </pc:sldMkLst>
      </pc:sldChg>
      <pc:sldChg chg="delSp modSp add mod replId">
        <pc:chgData name="Siddarth Joshi" userId="bc4d29ca-e482-4031-a817-c6a7c744f97a" providerId="ADAL" clId="{D3A2F84A-6C9A-419A-9C7B-B5B68F50507D}" dt="2022-01-07T18:17:18.263" v="5286" actId="20577"/>
        <pc:sldMkLst>
          <pc:docMk/>
          <pc:sldMk cId="2044519996" sldId="317"/>
        </pc:sldMkLst>
        <pc:spChg chg="mod">
          <ac:chgData name="Siddarth Joshi" userId="bc4d29ca-e482-4031-a817-c6a7c744f97a" providerId="ADAL" clId="{D3A2F84A-6C9A-419A-9C7B-B5B68F50507D}" dt="2022-01-07T18:17:18.263" v="5286" actId="20577"/>
          <ac:spMkLst>
            <pc:docMk/>
            <pc:sldMk cId="2044519996" sldId="317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14:22.424" v="5045" actId="20577"/>
          <ac:spMkLst>
            <pc:docMk/>
            <pc:sldMk cId="2044519996" sldId="317"/>
            <ac:spMk id="8" creationId="{BBB9B1C4-5210-4BEA-A556-2A53383A911F}"/>
          </ac:spMkLst>
        </pc:spChg>
        <pc:picChg chg="del">
          <ac:chgData name="Siddarth Joshi" userId="bc4d29ca-e482-4031-a817-c6a7c744f97a" providerId="ADAL" clId="{D3A2F84A-6C9A-419A-9C7B-B5B68F50507D}" dt="2022-01-07T18:14:28.419" v="5046" actId="478"/>
          <ac:picMkLst>
            <pc:docMk/>
            <pc:sldMk cId="2044519996" sldId="317"/>
            <ac:picMk id="12" creationId="{DCF3D29F-01F4-4EE3-A616-F91356F5029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07:48.485" v="5003" actId="1076"/>
        <pc:sldMkLst>
          <pc:docMk/>
          <pc:sldMk cId="648521504" sldId="318"/>
        </pc:sldMkLst>
        <pc:spChg chg="add">
          <ac:chgData name="Siddarth Joshi" userId="bc4d29ca-e482-4031-a817-c6a7c744f97a" providerId="ADAL" clId="{D3A2F84A-6C9A-419A-9C7B-B5B68F50507D}" dt="2022-01-07T18:04:26.818" v="4973" actId="11529"/>
          <ac:spMkLst>
            <pc:docMk/>
            <pc:sldMk cId="648521504" sldId="318"/>
            <ac:spMk id="2" creationId="{3AA631B3-C373-45E0-A78F-D8372BBA7F8D}"/>
          </ac:spMkLst>
        </pc:spChg>
        <pc:spChg chg="del">
          <ac:chgData name="Siddarth Joshi" userId="bc4d29ca-e482-4031-a817-c6a7c744f97a" providerId="ADAL" clId="{D3A2F84A-6C9A-419A-9C7B-B5B68F50507D}" dt="2022-01-07T18:03:46.991" v="4960" actId="478"/>
          <ac:spMkLst>
            <pc:docMk/>
            <pc:sldMk cId="648521504" sldId="318"/>
            <ac:spMk id="9" creationId="{14DF6386-7A79-41A9-B48F-7F8B2A923308}"/>
          </ac:spMkLst>
        </pc:spChg>
        <pc:spChg chg="add mod">
          <ac:chgData name="Siddarth Joshi" userId="bc4d29ca-e482-4031-a817-c6a7c744f97a" providerId="ADAL" clId="{D3A2F84A-6C9A-419A-9C7B-B5B68F50507D}" dt="2022-01-07T18:04:19.847" v="4972" actId="20577"/>
          <ac:spMkLst>
            <pc:docMk/>
            <pc:sldMk cId="648521504" sldId="318"/>
            <ac:spMk id="12" creationId="{39574E63-0B43-4703-B7FF-ED2CE505D5F5}"/>
          </ac:spMkLst>
        </pc:spChg>
        <pc:spChg chg="add mod">
          <ac:chgData name="Siddarth Joshi" userId="bc4d29ca-e482-4031-a817-c6a7c744f97a" providerId="ADAL" clId="{D3A2F84A-6C9A-419A-9C7B-B5B68F50507D}" dt="2022-01-07T18:06:47.755" v="4996" actId="1076"/>
          <ac:spMkLst>
            <pc:docMk/>
            <pc:sldMk cId="648521504" sldId="318"/>
            <ac:spMk id="19" creationId="{26FF7513-8B78-4CF1-B1EE-CA47F97AEF2F}"/>
          </ac:spMkLst>
        </pc:spChg>
        <pc:spChg chg="add mod">
          <ac:chgData name="Siddarth Joshi" userId="bc4d29ca-e482-4031-a817-c6a7c744f97a" providerId="ADAL" clId="{D3A2F84A-6C9A-419A-9C7B-B5B68F50507D}" dt="2022-01-07T18:07:44.330" v="5002" actId="1076"/>
          <ac:spMkLst>
            <pc:docMk/>
            <pc:sldMk cId="648521504" sldId="318"/>
            <ac:spMk id="20" creationId="{0EA2A3AA-00A6-45D8-B62E-CD0BB85EB831}"/>
          </ac:spMkLst>
        </pc:spChg>
        <pc:spChg chg="add mod">
          <ac:chgData name="Siddarth Joshi" userId="bc4d29ca-e482-4031-a817-c6a7c744f97a" providerId="ADAL" clId="{D3A2F84A-6C9A-419A-9C7B-B5B68F50507D}" dt="2022-01-07T18:06:32.477" v="4993" actId="1076"/>
          <ac:spMkLst>
            <pc:docMk/>
            <pc:sldMk cId="648521504" sldId="318"/>
            <ac:spMk id="23" creationId="{47D1ABC4-C581-4287-B7C7-A4703BBC6EC7}"/>
          </ac:spMkLst>
        </pc:spChg>
        <pc:spChg chg="add mod">
          <ac:chgData name="Siddarth Joshi" userId="bc4d29ca-e482-4031-a817-c6a7c744f97a" providerId="ADAL" clId="{D3A2F84A-6C9A-419A-9C7B-B5B68F50507D}" dt="2022-01-07T18:06:41.656" v="4995" actId="1076"/>
          <ac:spMkLst>
            <pc:docMk/>
            <pc:sldMk cId="648521504" sldId="318"/>
            <ac:spMk id="24" creationId="{4E2BCAA9-82CD-4C1A-97A6-9EC5ED48D779}"/>
          </ac:spMkLst>
        </pc:spChg>
        <pc:spChg chg="add mod">
          <ac:chgData name="Siddarth Joshi" userId="bc4d29ca-e482-4031-a817-c6a7c744f97a" providerId="ADAL" clId="{D3A2F84A-6C9A-419A-9C7B-B5B68F50507D}" dt="2022-01-07T18:07:23.492" v="4999" actId="1076"/>
          <ac:spMkLst>
            <pc:docMk/>
            <pc:sldMk cId="648521504" sldId="318"/>
            <ac:spMk id="25" creationId="{DC205F85-18ED-4110-AEAB-5267271DC6CD}"/>
          </ac:spMkLst>
        </pc:spChg>
        <pc:spChg chg="add mod">
          <ac:chgData name="Siddarth Joshi" userId="bc4d29ca-e482-4031-a817-c6a7c744f97a" providerId="ADAL" clId="{D3A2F84A-6C9A-419A-9C7B-B5B68F50507D}" dt="2022-01-07T18:07:48.485" v="5003" actId="1076"/>
          <ac:spMkLst>
            <pc:docMk/>
            <pc:sldMk cId="648521504" sldId="318"/>
            <ac:spMk id="26" creationId="{4244C2EE-422F-47CC-AC4C-74EBF9E3CB10}"/>
          </ac:spMkLst>
        </pc:spChg>
        <pc:spChg chg="add mod">
          <ac:chgData name="Siddarth Joshi" userId="bc4d29ca-e482-4031-a817-c6a7c744f97a" providerId="ADAL" clId="{D3A2F84A-6C9A-419A-9C7B-B5B68F50507D}" dt="2022-01-07T18:07:05.497" v="4997" actId="1076"/>
          <ac:spMkLst>
            <pc:docMk/>
            <pc:sldMk cId="648521504" sldId="318"/>
            <ac:spMk id="29" creationId="{92FD23D6-C967-41C8-B08A-77AF9206E177}"/>
          </ac:spMkLst>
        </pc:spChg>
        <pc:spChg chg="add mod">
          <ac:chgData name="Siddarth Joshi" userId="bc4d29ca-e482-4031-a817-c6a7c744f97a" providerId="ADAL" clId="{D3A2F84A-6C9A-419A-9C7B-B5B68F50507D}" dt="2022-01-07T18:07:37.624" v="5001" actId="1076"/>
          <ac:spMkLst>
            <pc:docMk/>
            <pc:sldMk cId="648521504" sldId="318"/>
            <ac:spMk id="30" creationId="{4D0A7B3D-1634-4C0C-AEA1-EF20AD17E889}"/>
          </ac:spMkLst>
        </pc:spChg>
        <pc:spChg chg="add mod">
          <ac:chgData name="Siddarth Joshi" userId="bc4d29ca-e482-4031-a817-c6a7c744f97a" providerId="ADAL" clId="{D3A2F84A-6C9A-419A-9C7B-B5B68F50507D}" dt="2022-01-07T18:06:10.373" v="4991" actId="1076"/>
          <ac:spMkLst>
            <pc:docMk/>
            <pc:sldMk cId="648521504" sldId="318"/>
            <ac:spMk id="35" creationId="{33F39044-A4C8-49A3-8821-6511F41F2B17}"/>
          </ac:spMkLst>
        </pc:spChg>
        <pc:spChg chg="add mod">
          <ac:chgData name="Siddarth Joshi" userId="bc4d29ca-e482-4031-a817-c6a7c744f97a" providerId="ADAL" clId="{D3A2F84A-6C9A-419A-9C7B-B5B68F50507D}" dt="2022-01-07T18:05:44.935" v="4989" actId="1076"/>
          <ac:spMkLst>
            <pc:docMk/>
            <pc:sldMk cId="648521504" sldId="318"/>
            <ac:spMk id="36" creationId="{17016B6F-01DB-4738-86A0-FA43E4A34210}"/>
          </ac:spMkLst>
        </pc:spChg>
        <pc:spChg chg="add mod">
          <ac:chgData name="Siddarth Joshi" userId="bc4d29ca-e482-4031-a817-c6a7c744f97a" providerId="ADAL" clId="{D3A2F84A-6C9A-419A-9C7B-B5B68F50507D}" dt="2022-01-07T18:03:47.448" v="4961"/>
          <ac:spMkLst>
            <pc:docMk/>
            <pc:sldMk cId="648521504" sldId="318"/>
            <ac:spMk id="37" creationId="{A03E11B3-A952-4E03-9158-A8C796577812}"/>
          </ac:spMkLst>
        </pc:sp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0" creationId="{30B5ADB4-DD1D-43B8-9259-EEBDAF7148DB}"/>
          </ac:picMkLst>
        </pc:pic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3" creationId="{8A5D80CD-125B-4F2C-A90C-36C5A50D458D}"/>
          </ac:picMkLst>
        </pc:pic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4" creationId="{9B1B3672-C833-44B5-991F-E7F6BBC5FE9A}"/>
          </ac:picMkLst>
        </pc:picChg>
        <pc:picChg chg="add mod">
          <ac:chgData name="Siddarth Joshi" userId="bc4d29ca-e482-4031-a817-c6a7c744f97a" providerId="ADAL" clId="{D3A2F84A-6C9A-419A-9C7B-B5B68F50507D}" dt="2022-01-07T18:06:29.174" v="4992" actId="1076"/>
          <ac:picMkLst>
            <pc:docMk/>
            <pc:sldMk cId="648521504" sldId="318"/>
            <ac:picMk id="15" creationId="{FFC3247A-BF93-4CF7-A42C-9D1B4488EF99}"/>
          </ac:picMkLst>
        </pc:picChg>
        <pc:picChg chg="add mod">
          <ac:chgData name="Siddarth Joshi" userId="bc4d29ca-e482-4031-a817-c6a7c744f97a" providerId="ADAL" clId="{D3A2F84A-6C9A-419A-9C7B-B5B68F50507D}" dt="2022-01-07T18:03:47.448" v="4961"/>
          <ac:picMkLst>
            <pc:docMk/>
            <pc:sldMk cId="648521504" sldId="318"/>
            <ac:picMk id="16" creationId="{503B3EBB-F8FB-4C52-95DD-5B2FD2C262BB}"/>
          </ac:picMkLst>
        </pc:picChg>
        <pc:picChg chg="add mod">
          <ac:chgData name="Siddarth Joshi" userId="bc4d29ca-e482-4031-a817-c6a7c744f97a" providerId="ADAL" clId="{D3A2F84A-6C9A-419A-9C7B-B5B68F50507D}" dt="2022-01-07T18:06:29.174" v="4992" actId="1076"/>
          <ac:picMkLst>
            <pc:docMk/>
            <pc:sldMk cId="648521504" sldId="318"/>
            <ac:picMk id="17" creationId="{BDE0A412-A7D4-48F8-BF0A-D0B7CFCEEE9D}"/>
          </ac:picMkLst>
        </pc:picChg>
        <pc:picChg chg="add mod">
          <ac:chgData name="Siddarth Joshi" userId="bc4d29ca-e482-4031-a817-c6a7c744f97a" providerId="ADAL" clId="{D3A2F84A-6C9A-419A-9C7B-B5B68F50507D}" dt="2022-01-07T18:03:47.448" v="4961"/>
          <ac:picMkLst>
            <pc:docMk/>
            <pc:sldMk cId="648521504" sldId="318"/>
            <ac:picMk id="18" creationId="{8FD1AA71-F92A-4F6B-86D5-09972D09CB46}"/>
          </ac:picMkLst>
        </pc:picChg>
        <pc:picChg chg="add mod">
          <ac:chgData name="Siddarth Joshi" userId="bc4d29ca-e482-4031-a817-c6a7c744f97a" providerId="ADAL" clId="{D3A2F84A-6C9A-419A-9C7B-B5B68F50507D}" dt="2022-01-07T18:07:18.883" v="4998" actId="1076"/>
          <ac:picMkLst>
            <pc:docMk/>
            <pc:sldMk cId="648521504" sldId="318"/>
            <ac:picMk id="21" creationId="{0DCEA311-8BCD-4CE8-B4DE-A11F9E5A23BF}"/>
          </ac:picMkLst>
        </pc:picChg>
        <pc:picChg chg="add mod">
          <ac:chgData name="Siddarth Joshi" userId="bc4d29ca-e482-4031-a817-c6a7c744f97a" providerId="ADAL" clId="{D3A2F84A-6C9A-419A-9C7B-B5B68F50507D}" dt="2022-01-07T18:07:28.978" v="5000" actId="1076"/>
          <ac:picMkLst>
            <pc:docMk/>
            <pc:sldMk cId="648521504" sldId="318"/>
            <ac:picMk id="22" creationId="{EB22FABF-1156-428B-96EE-5CB348060CEB}"/>
          </ac:picMkLst>
        </pc:picChg>
        <pc:picChg chg="add mod">
          <ac:chgData name="Siddarth Joshi" userId="bc4d29ca-e482-4031-a817-c6a7c744f97a" providerId="ADAL" clId="{D3A2F84A-6C9A-419A-9C7B-B5B68F50507D}" dt="2022-01-07T18:07:05.497" v="4997" actId="1076"/>
          <ac:picMkLst>
            <pc:docMk/>
            <pc:sldMk cId="648521504" sldId="318"/>
            <ac:picMk id="27" creationId="{988EEF36-8CD4-4843-97AE-FB14DE4555AD}"/>
          </ac:picMkLst>
        </pc:picChg>
        <pc:picChg chg="add mod">
          <ac:chgData name="Siddarth Joshi" userId="bc4d29ca-e482-4031-a817-c6a7c744f97a" providerId="ADAL" clId="{D3A2F84A-6C9A-419A-9C7B-B5B68F50507D}" dt="2022-01-07T18:07:05.497" v="4997" actId="1076"/>
          <ac:picMkLst>
            <pc:docMk/>
            <pc:sldMk cId="648521504" sldId="318"/>
            <ac:picMk id="28" creationId="{5FE8FBEA-F6C5-492B-A0C0-159CB2D4CAC7}"/>
          </ac:picMkLst>
        </pc:picChg>
        <pc:picChg chg="add mod">
          <ac:chgData name="Siddarth Joshi" userId="bc4d29ca-e482-4031-a817-c6a7c744f97a" providerId="ADAL" clId="{D3A2F84A-6C9A-419A-9C7B-B5B68F50507D}" dt="2022-01-07T18:05:58.781" v="4990" actId="1076"/>
          <ac:picMkLst>
            <pc:docMk/>
            <pc:sldMk cId="648521504" sldId="318"/>
            <ac:picMk id="31" creationId="{D07C5340-3E80-498B-BA23-C5D7071FAD68}"/>
          </ac:picMkLst>
        </pc:picChg>
        <pc:picChg chg="add mod">
          <ac:chgData name="Siddarth Joshi" userId="bc4d29ca-e482-4031-a817-c6a7c744f97a" providerId="ADAL" clId="{D3A2F84A-6C9A-419A-9C7B-B5B68F50507D}" dt="2022-01-07T18:05:44.935" v="4989" actId="1076"/>
          <ac:picMkLst>
            <pc:docMk/>
            <pc:sldMk cId="648521504" sldId="318"/>
            <ac:picMk id="32" creationId="{B987D9D2-91A6-414E-9042-B93CD3F137B7}"/>
          </ac:picMkLst>
        </pc:picChg>
        <pc:picChg chg="add mod">
          <ac:chgData name="Siddarth Joshi" userId="bc4d29ca-e482-4031-a817-c6a7c744f97a" providerId="ADAL" clId="{D3A2F84A-6C9A-419A-9C7B-B5B68F50507D}" dt="2022-01-07T18:05:58.781" v="4990" actId="1076"/>
          <ac:picMkLst>
            <pc:docMk/>
            <pc:sldMk cId="648521504" sldId="318"/>
            <ac:picMk id="33" creationId="{1F913E10-A293-4C60-A949-1C9E7D1DFACD}"/>
          </ac:picMkLst>
        </pc:picChg>
        <pc:picChg chg="add mod">
          <ac:chgData name="Siddarth Joshi" userId="bc4d29ca-e482-4031-a817-c6a7c744f97a" providerId="ADAL" clId="{D3A2F84A-6C9A-419A-9C7B-B5B68F50507D}" dt="2022-01-07T18:05:44.935" v="4989" actId="1076"/>
          <ac:picMkLst>
            <pc:docMk/>
            <pc:sldMk cId="648521504" sldId="318"/>
            <ac:picMk id="34" creationId="{D8591EDF-0943-499F-B7B5-6E506EC48113}"/>
          </ac:picMkLst>
        </pc:picChg>
      </pc:sldChg>
      <pc:sldChg chg="add del">
        <pc:chgData name="Siddarth Joshi" userId="bc4d29ca-e482-4031-a817-c6a7c744f97a" providerId="ADAL" clId="{D3A2F84A-6C9A-419A-9C7B-B5B68F50507D}" dt="2022-01-07T18:25:26.647" v="5357" actId="47"/>
        <pc:sldMkLst>
          <pc:docMk/>
          <pc:sldMk cId="2039011480" sldId="319"/>
        </pc:sldMkLst>
      </pc:sldChg>
      <pc:sldChg chg="addSp delSp modSp add mod">
        <pc:chgData name="Siddarth Joshi" userId="bc4d29ca-e482-4031-a817-c6a7c744f97a" providerId="ADAL" clId="{D3A2F84A-6C9A-419A-9C7B-B5B68F50507D}" dt="2022-01-07T18:31:08.714" v="5452" actId="14100"/>
        <pc:sldMkLst>
          <pc:docMk/>
          <pc:sldMk cId="3098852852" sldId="319"/>
        </pc:sldMkLst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2" creationId="{2F979040-BE4B-4380-B187-C18C5C405CE6}"/>
          </ac:spMkLst>
        </pc:spChg>
        <pc:spChg chg="add del mod">
          <ac:chgData name="Siddarth Joshi" userId="bc4d29ca-e482-4031-a817-c6a7c744f97a" providerId="ADAL" clId="{D3A2F84A-6C9A-419A-9C7B-B5B68F50507D}" dt="2022-01-07T18:28:58.765" v="5423" actId="478"/>
          <ac:spMkLst>
            <pc:docMk/>
            <pc:sldMk cId="3098852852" sldId="319"/>
            <ac:spMk id="5" creationId="{284ACA93-916B-447C-8AB2-FED80AFB81BA}"/>
          </ac:spMkLst>
        </pc:spChg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6" creationId="{D7CDAFBD-DC25-4D18-AC41-E5AF8EB1E8E8}"/>
          </ac:spMkLst>
        </pc:spChg>
        <pc:spChg chg="del mod">
          <ac:chgData name="Siddarth Joshi" userId="bc4d29ca-e482-4031-a817-c6a7c744f97a" providerId="ADAL" clId="{D3A2F84A-6C9A-419A-9C7B-B5B68F50507D}" dt="2022-01-07T18:28:54.108" v="5422" actId="478"/>
          <ac:spMkLst>
            <pc:docMk/>
            <pc:sldMk cId="3098852852" sldId="319"/>
            <ac:spMk id="13" creationId="{8891818F-21C4-49C0-92A3-7D92BF6D8BCD}"/>
          </ac:spMkLst>
        </pc:spChg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14" creationId="{60A02034-3060-4B21-8FD1-C6E5A4FE7502}"/>
          </ac:spMkLst>
        </pc:spChg>
        <pc:spChg chg="add mod">
          <ac:chgData name="Siddarth Joshi" userId="bc4d29ca-e482-4031-a817-c6a7c744f97a" providerId="ADAL" clId="{D3A2F84A-6C9A-419A-9C7B-B5B68F50507D}" dt="2022-01-07T18:31:08.714" v="5452" actId="14100"/>
          <ac:spMkLst>
            <pc:docMk/>
            <pc:sldMk cId="3098852852" sldId="319"/>
            <ac:spMk id="15" creationId="{C563171C-4057-4150-92C5-FB51F6D62591}"/>
          </ac:spMkLst>
        </pc:spChg>
        <pc:spChg chg="del">
          <ac:chgData name="Siddarth Joshi" userId="bc4d29ca-e482-4031-a817-c6a7c744f97a" providerId="ADAL" clId="{D3A2F84A-6C9A-419A-9C7B-B5B68F50507D}" dt="2022-01-07T18:29:02.122" v="5424" actId="478"/>
          <ac:spMkLst>
            <pc:docMk/>
            <pc:sldMk cId="3098852852" sldId="319"/>
            <ac:spMk id="16" creationId="{BC2EC186-4EAC-4AFF-AE5B-5A57AD281199}"/>
          </ac:spMkLst>
        </pc:spChg>
        <pc:spChg chg="add del mod">
          <ac:chgData name="Siddarth Joshi" userId="bc4d29ca-e482-4031-a817-c6a7c744f97a" providerId="ADAL" clId="{D3A2F84A-6C9A-419A-9C7B-B5B68F50507D}" dt="2022-01-07T18:29:15.104" v="5427" actId="478"/>
          <ac:spMkLst>
            <pc:docMk/>
            <pc:sldMk cId="3098852852" sldId="319"/>
            <ac:spMk id="18" creationId="{E30DFDA1-9F09-42AE-BF6C-7378AD087DFC}"/>
          </ac:spMkLst>
        </pc:spChg>
        <pc:picChg chg="add mod">
          <ac:chgData name="Siddarth Joshi" userId="bc4d29ca-e482-4031-a817-c6a7c744f97a" providerId="ADAL" clId="{D3A2F84A-6C9A-419A-9C7B-B5B68F50507D}" dt="2022-01-07T18:29:37.610" v="5429" actId="1076"/>
          <ac:picMkLst>
            <pc:docMk/>
            <pc:sldMk cId="3098852852" sldId="319"/>
            <ac:picMk id="9" creationId="{F630E235-27DF-45CD-973C-3841629B8D61}"/>
          </ac:picMkLst>
        </pc:picChg>
        <pc:picChg chg="del">
          <ac:chgData name="Siddarth Joshi" userId="bc4d29ca-e482-4031-a817-c6a7c744f97a" providerId="ADAL" clId="{D3A2F84A-6C9A-419A-9C7B-B5B68F50507D}" dt="2022-01-07T18:28:50.309" v="5420" actId="478"/>
          <ac:picMkLst>
            <pc:docMk/>
            <pc:sldMk cId="3098852852" sldId="319"/>
            <ac:picMk id="12" creationId="{935370D2-A8AF-42D9-B70F-F3EA684A08D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48:32.835" v="5871" actId="20577"/>
        <pc:sldMkLst>
          <pc:docMk/>
          <pc:sldMk cId="4169769720" sldId="320"/>
        </pc:sldMkLst>
        <pc:spChg chg="mod">
          <ac:chgData name="Siddarth Joshi" userId="bc4d29ca-e482-4031-a817-c6a7c744f97a" providerId="ADAL" clId="{D3A2F84A-6C9A-419A-9C7B-B5B68F50507D}" dt="2022-01-07T18:34:30.688" v="5514" actId="20577"/>
          <ac:spMkLst>
            <pc:docMk/>
            <pc:sldMk cId="4169769720" sldId="320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38:07.836" v="5746" actId="20577"/>
          <ac:spMkLst>
            <pc:docMk/>
            <pc:sldMk cId="4169769720" sldId="320"/>
            <ac:spMk id="9" creationId="{A310CF32-CC78-4672-95D8-5DD46DBF463C}"/>
          </ac:spMkLst>
        </pc:spChg>
        <pc:spChg chg="del">
          <ac:chgData name="Siddarth Joshi" userId="bc4d29ca-e482-4031-a817-c6a7c744f97a" providerId="ADAL" clId="{D3A2F84A-6C9A-419A-9C7B-B5B68F50507D}" dt="2022-01-07T18:34:34.639" v="5515" actId="478"/>
          <ac:spMkLst>
            <pc:docMk/>
            <pc:sldMk cId="4169769720" sldId="320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18:46:44.451" v="5861" actId="1076"/>
          <ac:spMkLst>
            <pc:docMk/>
            <pc:sldMk cId="4169769720" sldId="320"/>
            <ac:spMk id="15" creationId="{BE957D7E-561B-4C5D-AF21-120E18726ECA}"/>
          </ac:spMkLst>
        </pc:spChg>
        <pc:spChg chg="add mod">
          <ac:chgData name="Siddarth Joshi" userId="bc4d29ca-e482-4031-a817-c6a7c744f97a" providerId="ADAL" clId="{D3A2F84A-6C9A-419A-9C7B-B5B68F50507D}" dt="2022-01-07T18:48:32.835" v="5871" actId="20577"/>
          <ac:spMkLst>
            <pc:docMk/>
            <pc:sldMk cId="4169769720" sldId="320"/>
            <ac:spMk id="19" creationId="{B8EFC67B-622F-490C-8075-E7C00C32B22D}"/>
          </ac:spMkLst>
        </pc:spChg>
        <pc:picChg chg="add mod">
          <ac:chgData name="Siddarth Joshi" userId="bc4d29ca-e482-4031-a817-c6a7c744f97a" providerId="ADAL" clId="{D3A2F84A-6C9A-419A-9C7B-B5B68F50507D}" dt="2022-01-07T18:34:40.990" v="5517" actId="1076"/>
          <ac:picMkLst>
            <pc:docMk/>
            <pc:sldMk cId="4169769720" sldId="320"/>
            <ac:picMk id="2050" creationId="{58BBB578-91B1-4331-85B9-F7C2BD292DF9}"/>
          </ac:picMkLst>
        </pc:picChg>
        <pc:picChg chg="add del">
          <ac:chgData name="Siddarth Joshi" userId="bc4d29ca-e482-4031-a817-c6a7c744f97a" providerId="ADAL" clId="{D3A2F84A-6C9A-419A-9C7B-B5B68F50507D}" dt="2022-01-07T18:34:51.354" v="5519" actId="478"/>
          <ac:picMkLst>
            <pc:docMk/>
            <pc:sldMk cId="4169769720" sldId="320"/>
            <ac:picMk id="2052" creationId="{34FFEF04-41EF-4412-B534-978480F50CEB}"/>
          </ac:picMkLst>
        </pc:picChg>
        <pc:cxnChg chg="add del mod">
          <ac:chgData name="Siddarth Joshi" userId="bc4d29ca-e482-4031-a817-c6a7c744f97a" providerId="ADAL" clId="{D3A2F84A-6C9A-419A-9C7B-B5B68F50507D}" dt="2022-01-07T18:46:10.183" v="5856" actId="478"/>
          <ac:cxnSpMkLst>
            <pc:docMk/>
            <pc:sldMk cId="4169769720" sldId="320"/>
            <ac:cxnSpMk id="3" creationId="{17254047-F273-49A3-970C-5C8755CB2030}"/>
          </ac:cxnSpMkLst>
        </pc:cxnChg>
        <pc:cxnChg chg="add mod">
          <ac:chgData name="Siddarth Joshi" userId="bc4d29ca-e482-4031-a817-c6a7c744f97a" providerId="ADAL" clId="{D3A2F84A-6C9A-419A-9C7B-B5B68F50507D}" dt="2022-01-07T18:47:09.402" v="5864" actId="208"/>
          <ac:cxnSpMkLst>
            <pc:docMk/>
            <pc:sldMk cId="4169769720" sldId="320"/>
            <ac:cxnSpMk id="11" creationId="{ED71D411-5C09-4198-9E57-0CCD64CFA2E0}"/>
          </ac:cxnSpMkLst>
        </pc:cxnChg>
        <pc:cxnChg chg="add del mod">
          <ac:chgData name="Siddarth Joshi" userId="bc4d29ca-e482-4031-a817-c6a7c744f97a" providerId="ADAL" clId="{D3A2F84A-6C9A-419A-9C7B-B5B68F50507D}" dt="2022-01-07T18:46:10.183" v="5856" actId="478"/>
          <ac:cxnSpMkLst>
            <pc:docMk/>
            <pc:sldMk cId="4169769720" sldId="320"/>
            <ac:cxnSpMk id="14" creationId="{D7E6775E-8EA3-4578-A25E-E3F0E16975E8}"/>
          </ac:cxnSpMkLst>
        </pc:cxnChg>
        <pc:cxnChg chg="add mod">
          <ac:chgData name="Siddarth Joshi" userId="bc4d29ca-e482-4031-a817-c6a7c744f97a" providerId="ADAL" clId="{D3A2F84A-6C9A-419A-9C7B-B5B68F50507D}" dt="2022-01-07T18:47:21.655" v="5867" actId="14100"/>
          <ac:cxnSpMkLst>
            <pc:docMk/>
            <pc:sldMk cId="4169769720" sldId="320"/>
            <ac:cxnSpMk id="17" creationId="{857E05D1-C051-49CB-AD44-6C93AEE502BF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18:44:45.069" v="5850" actId="1076"/>
        <pc:sldMkLst>
          <pc:docMk/>
          <pc:sldMk cId="206437401" sldId="321"/>
        </pc:sldMkLst>
        <pc:spChg chg="add del mod">
          <ac:chgData name="Siddarth Joshi" userId="bc4d29ca-e482-4031-a817-c6a7c744f97a" providerId="ADAL" clId="{D3A2F84A-6C9A-419A-9C7B-B5B68F50507D}" dt="2022-01-07T18:40:36.175" v="5749" actId="478"/>
          <ac:spMkLst>
            <pc:docMk/>
            <pc:sldMk cId="206437401" sldId="321"/>
            <ac:spMk id="2" creationId="{BF257B3E-1B81-4D40-80C3-5EFB8985ABE8}"/>
          </ac:spMkLst>
        </pc:spChg>
        <pc:spChg chg="del">
          <ac:chgData name="Siddarth Joshi" userId="bc4d29ca-e482-4031-a817-c6a7c744f97a" providerId="ADAL" clId="{D3A2F84A-6C9A-419A-9C7B-B5B68F50507D}" dt="2022-01-07T18:40:33.327" v="5748" actId="478"/>
          <ac:spMkLst>
            <pc:docMk/>
            <pc:sldMk cId="206437401" sldId="321"/>
            <ac:spMk id="6" creationId="{D7CDAFBD-DC25-4D18-AC41-E5AF8EB1E8E8}"/>
          </ac:spMkLst>
        </pc:spChg>
        <pc:spChg chg="del">
          <ac:chgData name="Siddarth Joshi" userId="bc4d29ca-e482-4031-a817-c6a7c744f97a" providerId="ADAL" clId="{D3A2F84A-6C9A-419A-9C7B-B5B68F50507D}" dt="2022-01-07T18:40:33.327" v="5748" actId="478"/>
          <ac:spMkLst>
            <pc:docMk/>
            <pc:sldMk cId="206437401" sldId="321"/>
            <ac:spMk id="9" creationId="{A310CF32-CC78-4672-95D8-5DD46DBF463C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0" creationId="{29DE3AF7-5D63-4BDE-A827-1F924B91E733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4" creationId="{DE7E6483-59FE-4C17-9941-AE1AD8093733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6" creationId="{6C4096B7-D6B5-4980-B811-D46E79BB72BD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7" creationId="{32D4FD64-C6F6-4690-8C76-F078D9C207A8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18" creationId="{8D534891-4804-42AC-975E-02598F80960D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1" creationId="{19F35A09-2711-414D-BA3F-CA38FBC916FF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3" creationId="{45E84EFD-2F86-4411-9B62-C32877225334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4" creationId="{E4D90F80-3092-406F-95C5-2749672CE831}"/>
          </ac:spMkLst>
        </pc:spChg>
        <pc:spChg chg="add mod">
          <ac:chgData name="Siddarth Joshi" userId="bc4d29ca-e482-4031-a817-c6a7c744f97a" providerId="ADAL" clId="{D3A2F84A-6C9A-419A-9C7B-B5B68F50507D}" dt="2022-01-07T18:42:53.738" v="5776" actId="1076"/>
          <ac:spMkLst>
            <pc:docMk/>
            <pc:sldMk cId="206437401" sldId="321"/>
            <ac:spMk id="25" creationId="{A1C8AAA1-5666-4DA1-8310-1D3990894C75}"/>
          </ac:spMkLst>
        </pc:spChg>
        <pc:spChg chg="add mod">
          <ac:chgData name="Siddarth Joshi" userId="bc4d29ca-e482-4031-a817-c6a7c744f97a" providerId="ADAL" clId="{D3A2F84A-6C9A-419A-9C7B-B5B68F50507D}" dt="2022-01-07T18:42:57.771" v="5777" actId="1076"/>
          <ac:spMkLst>
            <pc:docMk/>
            <pc:sldMk cId="206437401" sldId="321"/>
            <ac:spMk id="28" creationId="{9256B8B6-D72D-411F-8D70-5107122957CF}"/>
          </ac:spMkLst>
        </pc:spChg>
        <pc:spChg chg="add mod">
          <ac:chgData name="Siddarth Joshi" userId="bc4d29ca-e482-4031-a817-c6a7c744f97a" providerId="ADAL" clId="{D3A2F84A-6C9A-419A-9C7B-B5B68F50507D}" dt="2022-01-07T18:43:40.928" v="5780" actId="1076"/>
          <ac:spMkLst>
            <pc:docMk/>
            <pc:sldMk cId="206437401" sldId="321"/>
            <ac:spMk id="30" creationId="{C85F3C9A-3B18-4C91-8803-CC261CA9B9B2}"/>
          </ac:spMkLst>
        </pc:spChg>
        <pc:spChg chg="add mod">
          <ac:chgData name="Siddarth Joshi" userId="bc4d29ca-e482-4031-a817-c6a7c744f97a" providerId="ADAL" clId="{D3A2F84A-6C9A-419A-9C7B-B5B68F50507D}" dt="2022-01-07T18:43:15.326" v="5779" actId="1076"/>
          <ac:spMkLst>
            <pc:docMk/>
            <pc:sldMk cId="206437401" sldId="321"/>
            <ac:spMk id="31" creationId="{15C1EE57-4307-40D9-8992-CBDA2745D79A}"/>
          </ac:spMkLst>
        </pc:spChg>
        <pc:spChg chg="add mod">
          <ac:chgData name="Siddarth Joshi" userId="bc4d29ca-e482-4031-a817-c6a7c744f97a" providerId="ADAL" clId="{D3A2F84A-6C9A-419A-9C7B-B5B68F50507D}" dt="2022-01-07T18:43:57.230" v="5793" actId="1076"/>
          <ac:spMkLst>
            <pc:docMk/>
            <pc:sldMk cId="206437401" sldId="321"/>
            <ac:spMk id="32" creationId="{3D5B30DE-7BF7-480B-AAD2-8B73147C6149}"/>
          </ac:spMkLst>
        </pc:spChg>
        <pc:spChg chg="add mod">
          <ac:chgData name="Siddarth Joshi" userId="bc4d29ca-e482-4031-a817-c6a7c744f97a" providerId="ADAL" clId="{D3A2F84A-6C9A-419A-9C7B-B5B68F50507D}" dt="2022-01-07T18:44:36.563" v="5849" actId="20577"/>
          <ac:spMkLst>
            <pc:docMk/>
            <pc:sldMk cId="206437401" sldId="321"/>
            <ac:spMk id="33" creationId="{DD030433-2160-4D36-A306-50DA8F573991}"/>
          </ac:spMkLst>
        </pc:sp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1" creationId="{9012C55B-E5A8-4301-A487-77CC6E50FE07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2" creationId="{10CF4184-1494-4CA2-B96F-A0604B2AD56D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5" creationId="{4E9DED01-A444-45BC-B46C-C411EA8AA127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19" creationId="{41666C66-2531-4855-ACDF-E6E6E485716C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20" creationId="{089104B8-1927-4FA0-9BAD-995D08D4760C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22" creationId="{E0E39726-82DF-4293-B21F-D9E10948AED5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3:08.334" v="5778" actId="1076"/>
          <ac:graphicFrameMkLst>
            <pc:docMk/>
            <pc:sldMk cId="206437401" sldId="321"/>
            <ac:graphicFrameMk id="26" creationId="{380B07E7-10B3-4BCF-8D52-985DDA21BB27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4:45.069" v="5850" actId="1076"/>
          <ac:graphicFrameMkLst>
            <pc:docMk/>
            <pc:sldMk cId="206437401" sldId="321"/>
            <ac:graphicFrameMk id="27" creationId="{3EB696B3-1A45-4250-A3ED-B4747B367E0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3:40.928" v="5780" actId="1076"/>
          <ac:graphicFrameMkLst>
            <pc:docMk/>
            <pc:sldMk cId="206437401" sldId="321"/>
            <ac:graphicFrameMk id="29" creationId="{B1295DEE-3750-4F28-AD5F-5E954A0E5EAA}"/>
          </ac:graphicFrameMkLst>
        </pc:graphicFrameChg>
        <pc:picChg chg="del">
          <ac:chgData name="Siddarth Joshi" userId="bc4d29ca-e482-4031-a817-c6a7c744f97a" providerId="ADAL" clId="{D3A2F84A-6C9A-419A-9C7B-B5B68F50507D}" dt="2022-01-07T18:40:33.327" v="5748" actId="478"/>
          <ac:picMkLst>
            <pc:docMk/>
            <pc:sldMk cId="206437401" sldId="321"/>
            <ac:picMk id="2050" creationId="{58BBB578-91B1-4331-85B9-F7C2BD292DF9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59:54.280" v="6031" actId="207"/>
        <pc:sldMkLst>
          <pc:docMk/>
          <pc:sldMk cId="672567319" sldId="322"/>
        </pc:sldMkLst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5" creationId="{1779344F-E282-4D5B-B195-BC94FC7543FA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6" creationId="{191ED129-70DF-475F-BDD9-599A5E50C8F1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8" creationId="{9851AF85-B86C-477C-894D-9966E52169F9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9" creationId="{577CB0D6-2F19-42AD-916B-38ACB1BAEBFA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20" creationId="{B9673DD5-907D-4149-865C-00D713976D9A}"/>
          </ac:spMkLst>
        </pc:spChg>
        <pc:spChg chg="add mod">
          <ac:chgData name="Siddarth Joshi" userId="bc4d29ca-e482-4031-a817-c6a7c744f97a" providerId="ADAL" clId="{D3A2F84A-6C9A-419A-9C7B-B5B68F50507D}" dt="2022-01-07T18:52:58.535" v="6026" actId="1076"/>
          <ac:spMkLst>
            <pc:docMk/>
            <pc:sldMk cId="672567319" sldId="322"/>
            <ac:spMk id="22" creationId="{9BA30462-B73A-4C62-BC64-FA05E452FB5A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23" creationId="{AF61A748-16BB-4592-9D3B-BFD26A4B64A0}"/>
          </ac:spMkLst>
        </pc:spChg>
        <pc:spChg chg="del">
          <ac:chgData name="Siddarth Joshi" userId="bc4d29ca-e482-4031-a817-c6a7c744f97a" providerId="ADAL" clId="{D3A2F84A-6C9A-419A-9C7B-B5B68F50507D}" dt="2022-01-07T18:49:46.780" v="5874" actId="478"/>
          <ac:spMkLst>
            <pc:docMk/>
            <pc:sldMk cId="672567319" sldId="322"/>
            <ac:spMk id="25" creationId="{A1C8AAA1-5666-4DA1-8310-1D3990894C75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28" creationId="{9256B8B6-D72D-411F-8D70-5107122957CF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0" creationId="{C85F3C9A-3B18-4C91-8803-CC261CA9B9B2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1" creationId="{15C1EE57-4307-40D9-8992-CBDA2745D79A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2" creationId="{3D5B30DE-7BF7-480B-AAD2-8B73147C6149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3" creationId="{DD030433-2160-4D36-A306-50DA8F573991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34" creationId="{2CF0BA45-8AAC-4F67-95D7-A9F5C2C35190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35" creationId="{9585CDB8-F2F9-483D-AAE7-FF6340D00735}"/>
          </ac:spMkLst>
        </pc:spChg>
        <pc:spChg chg="add mod">
          <ac:chgData name="Siddarth Joshi" userId="bc4d29ca-e482-4031-a817-c6a7c744f97a" providerId="ADAL" clId="{D3A2F84A-6C9A-419A-9C7B-B5B68F50507D}" dt="2022-01-07T18:59:54.280" v="6031" actId="207"/>
          <ac:spMkLst>
            <pc:docMk/>
            <pc:sldMk cId="672567319" sldId="322"/>
            <ac:spMk id="36" creationId="{16389052-D3C9-454F-85C8-4EAA21D2AC5A}"/>
          </ac:spMkLst>
        </pc:spChg>
        <pc:spChg chg="add mod">
          <ac:chgData name="Siddarth Joshi" userId="bc4d29ca-e482-4031-a817-c6a7c744f97a" providerId="ADAL" clId="{D3A2F84A-6C9A-419A-9C7B-B5B68F50507D}" dt="2022-01-07T18:53:27.271" v="6030" actId="14100"/>
          <ac:spMkLst>
            <pc:docMk/>
            <pc:sldMk cId="672567319" sldId="322"/>
            <ac:spMk id="37" creationId="{EC1A2F88-D04E-4652-8DB3-A9E0BC9ACC9D}"/>
          </ac:spMkLst>
        </pc:spChg>
        <pc:spChg chg="add mod">
          <ac:chgData name="Siddarth Joshi" userId="bc4d29ca-e482-4031-a817-c6a7c744f97a" providerId="ADAL" clId="{D3A2F84A-6C9A-419A-9C7B-B5B68F50507D}" dt="2022-01-07T18:53:15.549" v="6028" actId="1076"/>
          <ac:spMkLst>
            <pc:docMk/>
            <pc:sldMk cId="672567319" sldId="322"/>
            <ac:spMk id="38" creationId="{982F9AFD-2A0E-4C5D-9B12-06CB3ACA38C3}"/>
          </ac:spMkLst>
        </pc:spChg>
        <pc:graphicFrameChg chg="add del mod">
          <ac:chgData name="Siddarth Joshi" userId="bc4d29ca-e482-4031-a817-c6a7c744f97a" providerId="ADAL" clId="{D3A2F84A-6C9A-419A-9C7B-B5B68F50507D}" dt="2022-01-07T18:49:52.383" v="5878"/>
          <ac:graphicFrameMkLst>
            <pc:docMk/>
            <pc:sldMk cId="672567319" sldId="322"/>
            <ac:graphicFrameMk id="14" creationId="{D6DD75E1-791A-4C17-B0B8-B40317F2058D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9:52.383" v="5878"/>
          <ac:graphicFrameMkLst>
            <pc:docMk/>
            <pc:sldMk cId="672567319" sldId="322"/>
            <ac:graphicFrameMk id="17" creationId="{EE01F2A9-9AA2-4045-9D78-2E34B2196C0A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52:58.535" v="6026" actId="1076"/>
          <ac:graphicFrameMkLst>
            <pc:docMk/>
            <pc:sldMk cId="672567319" sldId="322"/>
            <ac:graphicFrameMk id="21" creationId="{4E26D5F8-ED58-45D9-A1F6-3A9E6FB6E39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53:10.349" v="6027" actId="1076"/>
          <ac:graphicFrameMkLst>
            <pc:docMk/>
            <pc:sldMk cId="672567319" sldId="322"/>
            <ac:graphicFrameMk id="24" creationId="{71DE226F-8665-4639-8207-BB0796A27906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6" creationId="{380B07E7-10B3-4BCF-8D52-985DDA21BB27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7" creationId="{3EB696B3-1A45-4250-A3ED-B4747B367E06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9" creationId="{B1295DEE-3750-4F28-AD5F-5E954A0E5EAA}"/>
          </ac:graphicFrameMkLst>
        </pc:graphicFrameChg>
      </pc:sldChg>
      <pc:sldChg chg="addSp modSp add mod ord">
        <pc:chgData name="Siddarth Joshi" userId="bc4d29ca-e482-4031-a817-c6a7c744f97a" providerId="ADAL" clId="{D3A2F84A-6C9A-419A-9C7B-B5B68F50507D}" dt="2022-01-07T21:47:17.364" v="7663" actId="255"/>
        <pc:sldMkLst>
          <pc:docMk/>
          <pc:sldMk cId="1713536321" sldId="323"/>
        </pc:sldMkLst>
        <pc:spChg chg="mod">
          <ac:chgData name="Siddarth Joshi" userId="bc4d29ca-e482-4031-a817-c6a7c744f97a" providerId="ADAL" clId="{D3A2F84A-6C9A-419A-9C7B-B5B68F50507D}" dt="2022-01-07T19:01:29.178" v="6051" actId="255"/>
          <ac:spMkLst>
            <pc:docMk/>
            <pc:sldMk cId="1713536321" sldId="323"/>
            <ac:spMk id="4" creationId="{58827ACC-E19D-4E38-AE05-33F188248FC2}"/>
          </ac:spMkLst>
        </pc:spChg>
        <pc:spChg chg="add mod">
          <ac:chgData name="Siddarth Joshi" userId="bc4d29ca-e482-4031-a817-c6a7c744f97a" providerId="ADAL" clId="{D3A2F84A-6C9A-419A-9C7B-B5B68F50507D}" dt="2022-01-07T19:02:25.033" v="6061" actId="27636"/>
          <ac:spMkLst>
            <pc:docMk/>
            <pc:sldMk cId="1713536321" sldId="323"/>
            <ac:spMk id="5" creationId="{031CE5A2-3A62-408A-86E2-26E7EFA29178}"/>
          </ac:spMkLst>
        </pc:spChg>
        <pc:spChg chg="mod">
          <ac:chgData name="Siddarth Joshi" userId="bc4d29ca-e482-4031-a817-c6a7c744f97a" providerId="ADAL" clId="{D3A2F84A-6C9A-419A-9C7B-B5B68F50507D}" dt="2022-01-07T21:47:17.364" v="7663" actId="255"/>
          <ac:spMkLst>
            <pc:docMk/>
            <pc:sldMk cId="1713536321" sldId="323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9" creationId="{2F23CB04-C8E7-4374-89CD-A3B0505C41E7}"/>
          </ac:spMkLst>
        </pc:spChg>
        <pc:spChg chg="add mod">
          <ac:chgData name="Siddarth Joshi" userId="bc4d29ca-e482-4031-a817-c6a7c744f97a" providerId="ADAL" clId="{D3A2F84A-6C9A-419A-9C7B-B5B68F50507D}" dt="2022-01-07T19:01:50.756" v="6053" actId="1076"/>
          <ac:spMkLst>
            <pc:docMk/>
            <pc:sldMk cId="1713536321" sldId="323"/>
            <ac:spMk id="10" creationId="{B29F56CC-FD19-40EE-AE1F-8F8B48FFABBD}"/>
          </ac:spMkLst>
        </pc:spChg>
        <pc:spChg chg="mod">
          <ac:chgData name="Siddarth Joshi" userId="bc4d29ca-e482-4031-a817-c6a7c744f97a" providerId="ADAL" clId="{D3A2F84A-6C9A-419A-9C7B-B5B68F50507D}" dt="2022-01-07T19:01:29.178" v="6051" actId="255"/>
          <ac:spMkLst>
            <pc:docMk/>
            <pc:sldMk cId="1713536321" sldId="323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4" creationId="{3A8062CC-A3EE-4E59-A66A-BFA90EEFAB2B}"/>
          </ac:spMkLst>
        </pc:spChg>
        <pc:spChg chg="add mod">
          <ac:chgData name="Siddarth Joshi" userId="bc4d29ca-e482-4031-a817-c6a7c744f97a" providerId="ADAL" clId="{D3A2F84A-6C9A-419A-9C7B-B5B68F50507D}" dt="2022-01-07T19:02:13.021" v="6055" actId="1076"/>
          <ac:spMkLst>
            <pc:docMk/>
            <pc:sldMk cId="1713536321" sldId="323"/>
            <ac:spMk id="15" creationId="{156AC85E-BEC5-4B15-AE01-8441D24F9E6C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6" creationId="{DE2C938B-6B6A-4A74-8B27-2093E06D72E3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7" creationId="{B929EEDE-EB56-4C2A-8E7B-7FEC22B33AE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1" creationId="{A32EF1F5-EE07-49BC-B578-2C8868632365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4" creationId="{D138736F-46E2-4800-B61C-B85E7EDE4F6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5" creationId="{235EB018-35F8-4526-AEEC-3C565358B6C8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9" creationId="{A781F89D-4EE1-4577-9134-4A2F5AF87662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0" creationId="{7732EF65-DFDD-4871-B8BC-82B40A9C22B0}"/>
          </ac:spMkLst>
        </pc:spChg>
        <pc:spChg chg="add mod">
          <ac:chgData name="Siddarth Joshi" userId="bc4d29ca-e482-4031-a817-c6a7c744f97a" providerId="ADAL" clId="{D3A2F84A-6C9A-419A-9C7B-B5B68F50507D}" dt="2022-01-07T19:02:06.142" v="6054" actId="1076"/>
          <ac:spMkLst>
            <pc:docMk/>
            <pc:sldMk cId="1713536321" sldId="323"/>
            <ac:spMk id="31" creationId="{D0FBE2F1-BB25-4FC4-9C07-57861A33142D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2" creationId="{D87848F4-8F31-4936-9B85-4EDB8946C36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3" creationId="{BFD37A97-E92D-4C09-AF20-DF8277F7CDAA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6" creationId="{CBD93898-8D1B-48C6-9881-F8D49397F03F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7" creationId="{C0B7577D-A195-420C-9355-36DB93408B26}"/>
          </ac:spMkLst>
        </pc:sp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6" creationId="{BBD6AF0E-BAB4-43FF-A67D-BAF4EC57186B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7" creationId="{9665C55D-6A07-4AFA-AD3A-2CB4B6F1D1B6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2" creationId="{A04499DF-D32E-46B4-826C-2E3876C5E307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3" creationId="{0CFD233F-E5E7-457A-93C8-58818D442D69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8" creationId="{5C55E726-7CC3-4356-9F55-520891712EB9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9" creationId="{269D2FC5-A9D6-4F21-899F-1B22A3F34657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0" creationId="{9F2419EA-B12F-442F-BF3E-93082B41089E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2" creationId="{7559CF72-8AAC-42C1-A7A2-4DA7AFE24302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3" creationId="{3FCA36FD-C853-4D53-B1D4-2DF6A01C93B5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6" creationId="{4EAE0A1D-0ECE-4F06-9C17-F3DCD1F37FF5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7" creationId="{94D9FCB1-75D6-4952-8D96-B6201D98D4E2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8" creationId="{738AE22A-A884-4C78-B9ED-1A3892078238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34" creationId="{2F0A73DC-0CB6-418F-BFAD-C867C27D3920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35" creationId="{41B9F786-BD13-4A3C-8B8D-664687F19040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7:28.463" v="7665" actId="255"/>
        <pc:sldMkLst>
          <pc:docMk/>
          <pc:sldMk cId="2037034901" sldId="324"/>
        </pc:sldMkLst>
        <pc:spChg chg="add mod">
          <ac:chgData name="Siddarth Joshi" userId="bc4d29ca-e482-4031-a817-c6a7c744f97a" providerId="ADAL" clId="{D3A2F84A-6C9A-419A-9C7B-B5B68F50507D}" dt="2022-01-07T20:38:36.016" v="6158" actId="2085"/>
          <ac:spMkLst>
            <pc:docMk/>
            <pc:sldMk cId="2037034901" sldId="324"/>
            <ac:spMk id="5" creationId="{1AE08EA8-2EBA-473E-A6D6-C88FDB5362D0}"/>
          </ac:spMkLst>
        </pc:spChg>
        <pc:spChg chg="mod">
          <ac:chgData name="Siddarth Joshi" userId="bc4d29ca-e482-4031-a817-c6a7c744f97a" providerId="ADAL" clId="{D3A2F84A-6C9A-419A-9C7B-B5B68F50507D}" dt="2022-01-07T21:47:28.463" v="7665" actId="255"/>
          <ac:spMkLst>
            <pc:docMk/>
            <pc:sldMk cId="2037034901" sldId="324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42:36.428" v="6269" actId="20577"/>
          <ac:spMkLst>
            <pc:docMk/>
            <pc:sldMk cId="2037034901" sldId="324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0:28:33.969" v="6151" actId="478"/>
          <ac:spMkLst>
            <pc:docMk/>
            <pc:sldMk cId="2037034901" sldId="324"/>
            <ac:spMk id="15" creationId="{609AEA8E-B6F4-4299-ACD8-EC855D01AAC5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19" creationId="{9AB83C39-2B42-4963-BDC9-93C968CF9D76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0" creationId="{A62B097E-19AC-43E5-A06D-468B00E915A6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1" creationId="{936954AA-5F9D-4419-A3F3-A6E708B4A510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5" creationId="{0F47DC67-9E4E-42A3-A51B-B225DF64FF5B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6" creationId="{2AB0CBB6-BB4F-450E-8E2D-409489146D9A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7" creationId="{704C3F7E-57AE-4AA2-9EE8-1D41DCD67ED9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9" creationId="{6A5FB9CB-EBC9-4A84-91A7-906E47C16AEA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35" creationId="{21236122-CB36-4358-8F7E-142C236FE539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36" creationId="{77E876CA-0B1A-47A2-BBA0-F72AE1E236BE}"/>
          </ac:spMkLst>
        </pc:spChg>
        <pc:spChg chg="add mod">
          <ac:chgData name="Siddarth Joshi" userId="bc4d29ca-e482-4031-a817-c6a7c744f97a" providerId="ADAL" clId="{D3A2F84A-6C9A-419A-9C7B-B5B68F50507D}" dt="2022-01-07T20:42:06.132" v="6227" actId="20577"/>
          <ac:spMkLst>
            <pc:docMk/>
            <pc:sldMk cId="2037034901" sldId="324"/>
            <ac:spMk id="37" creationId="{8DFCDC2E-F725-4D35-9842-45A74E201AE2}"/>
          </ac:spMkLst>
        </pc:spChg>
        <pc:picChg chg="add mod">
          <ac:chgData name="Siddarth Joshi" userId="bc4d29ca-e482-4031-a817-c6a7c744f97a" providerId="ADAL" clId="{D3A2F84A-6C9A-419A-9C7B-B5B68F50507D}" dt="2022-01-07T20:37:53.718" v="6154" actId="1076"/>
          <ac:picMkLst>
            <pc:docMk/>
            <pc:sldMk cId="2037034901" sldId="324"/>
            <ac:picMk id="3" creationId="{870DD6C2-F37D-4B52-950F-BF0726C0D91A}"/>
          </ac:picMkLst>
        </pc:picChg>
        <pc:picChg chg="add mod">
          <ac:chgData name="Siddarth Joshi" userId="bc4d29ca-e482-4031-a817-c6a7c744f97a" providerId="ADAL" clId="{D3A2F84A-6C9A-419A-9C7B-B5B68F50507D}" dt="2022-01-07T20:41:25.943" v="6214" actId="1076"/>
          <ac:picMkLst>
            <pc:docMk/>
            <pc:sldMk cId="2037034901" sldId="324"/>
            <ac:picMk id="6146" creationId="{48E3B0EF-3DC8-4D25-AFAA-001A9535BA9D}"/>
          </ac:picMkLst>
        </pc:pic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0" creationId="{EF70831A-EBA1-4B86-99BA-DE7F7AF55F2B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3" creationId="{B3E98746-3F06-467D-BA76-605DD387F4A6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6" creationId="{E4E3E182-D864-4262-91D1-A570A1FEE593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7" creationId="{2E93FAC4-DB66-41B7-B7FC-B9800E80961E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2" creationId="{92CA598F-1BDF-4F99-9453-F42D39E82072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3" creationId="{7224236E-8BFE-47B9-9766-9E5B64ABC294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4" creationId="{E4CD9B0D-6FD7-4168-A8B2-367CB18FF47C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0" creationId="{93334D67-A97A-4F03-8215-CEA2849EE65D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1" creationId="{1329C6A1-1FFB-4FE0-8070-762587FF0AEC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2" creationId="{DCB66C91-AC2F-4D50-87EB-11AD065140FE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3" creationId="{08CF3A5D-54AF-4CBB-84A8-3CF912674EC3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4" creationId="{3A81A75A-CDB5-44FD-ACBF-0C63DD07600B}"/>
          </ac:cxnSpMkLst>
        </pc:cxnChg>
      </pc:sldChg>
      <pc:sldChg chg="delSp modSp add mod">
        <pc:chgData name="Siddarth Joshi" userId="bc4d29ca-e482-4031-a817-c6a7c744f97a" providerId="ADAL" clId="{D3A2F84A-6C9A-419A-9C7B-B5B68F50507D}" dt="2022-01-07T20:46:08.660" v="6464" actId="14100"/>
        <pc:sldMkLst>
          <pc:docMk/>
          <pc:sldMk cId="613922576" sldId="325"/>
        </pc:sldMkLst>
        <pc:spChg chg="del">
          <ac:chgData name="Siddarth Joshi" userId="bc4d29ca-e482-4031-a817-c6a7c744f97a" providerId="ADAL" clId="{D3A2F84A-6C9A-419A-9C7B-B5B68F50507D}" dt="2022-01-07T20:43:29.632" v="6283" actId="478"/>
          <ac:spMkLst>
            <pc:docMk/>
            <pc:sldMk cId="613922576" sldId="325"/>
            <ac:spMk id="5" creationId="{1AE08EA8-2EBA-473E-A6D6-C88FDB5362D0}"/>
          </ac:spMkLst>
        </pc:spChg>
        <pc:spChg chg="mod">
          <ac:chgData name="Siddarth Joshi" userId="bc4d29ca-e482-4031-a817-c6a7c744f97a" providerId="ADAL" clId="{D3A2F84A-6C9A-419A-9C7B-B5B68F50507D}" dt="2022-01-07T20:43:18.136" v="6280" actId="20577"/>
          <ac:spMkLst>
            <pc:docMk/>
            <pc:sldMk cId="613922576" sldId="325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46:08.660" v="6464" actId="14100"/>
          <ac:spMkLst>
            <pc:docMk/>
            <pc:sldMk cId="613922576" sldId="325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0:43:31.988" v="6284" actId="478"/>
          <ac:spMkLst>
            <pc:docMk/>
            <pc:sldMk cId="613922576" sldId="325"/>
            <ac:spMk id="37" creationId="{8DFCDC2E-F725-4D35-9842-45A74E201AE2}"/>
          </ac:spMkLst>
        </pc:spChg>
        <pc:picChg chg="del">
          <ac:chgData name="Siddarth Joshi" userId="bc4d29ca-e482-4031-a817-c6a7c744f97a" providerId="ADAL" clId="{D3A2F84A-6C9A-419A-9C7B-B5B68F50507D}" dt="2022-01-07T20:43:28.341" v="6282" actId="478"/>
          <ac:picMkLst>
            <pc:docMk/>
            <pc:sldMk cId="613922576" sldId="325"/>
            <ac:picMk id="3" creationId="{870DD6C2-F37D-4B52-950F-BF0726C0D91A}"/>
          </ac:picMkLst>
        </pc:picChg>
        <pc:picChg chg="del">
          <ac:chgData name="Siddarth Joshi" userId="bc4d29ca-e482-4031-a817-c6a7c744f97a" providerId="ADAL" clId="{D3A2F84A-6C9A-419A-9C7B-B5B68F50507D}" dt="2022-01-07T20:43:27.074" v="6281" actId="478"/>
          <ac:picMkLst>
            <pc:docMk/>
            <pc:sldMk cId="613922576" sldId="325"/>
            <ac:picMk id="6146" creationId="{48E3B0EF-3DC8-4D25-AFAA-001A9535BA9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03:45.456" v="6795" actId="20577"/>
        <pc:sldMkLst>
          <pc:docMk/>
          <pc:sldMk cId="2192215881" sldId="326"/>
        </pc:sldMkLst>
        <pc:spChg chg="add del mod">
          <ac:chgData name="Siddarth Joshi" userId="bc4d29ca-e482-4031-a817-c6a7c744f97a" providerId="ADAL" clId="{D3A2F84A-6C9A-419A-9C7B-B5B68F50507D}" dt="2022-01-07T20:50:19.292" v="6652" actId="478"/>
          <ac:spMkLst>
            <pc:docMk/>
            <pc:sldMk cId="2192215881" sldId="326"/>
            <ac:spMk id="7" creationId="{5CECE82D-BD15-4358-B4BB-F96A0735116B}"/>
          </ac:spMkLst>
        </pc:spChg>
        <pc:spChg chg="mod">
          <ac:chgData name="Siddarth Joshi" userId="bc4d29ca-e482-4031-a817-c6a7c744f97a" providerId="ADAL" clId="{D3A2F84A-6C9A-419A-9C7B-B5B68F50507D}" dt="2022-01-07T20:46:24.531" v="6477" actId="20577"/>
          <ac:spMkLst>
            <pc:docMk/>
            <pc:sldMk cId="2192215881" sldId="326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54:40.832" v="6734" actId="14100"/>
          <ac:spMkLst>
            <pc:docMk/>
            <pc:sldMk cId="2192215881" sldId="326"/>
            <ac:spMk id="9" creationId="{B6C8E0B9-33B7-4346-B278-E984C05814A2}"/>
          </ac:spMkLst>
        </pc:spChg>
        <pc:spChg chg="mod">
          <ac:chgData name="Siddarth Joshi" userId="bc4d29ca-e482-4031-a817-c6a7c744f97a" providerId="ADAL" clId="{D3A2F84A-6C9A-419A-9C7B-B5B68F50507D}" dt="2022-01-07T20:54:54.902" v="6737" actId="1076"/>
          <ac:spMkLst>
            <pc:docMk/>
            <pc:sldMk cId="2192215881" sldId="326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21:02:27.890" v="6743" actId="1076"/>
          <ac:spMkLst>
            <pc:docMk/>
            <pc:sldMk cId="2192215881" sldId="326"/>
            <ac:spMk id="12" creationId="{B81C98AB-03D8-40AD-B934-C3815F220713}"/>
          </ac:spMkLst>
        </pc:spChg>
        <pc:spChg chg="add mod">
          <ac:chgData name="Siddarth Joshi" userId="bc4d29ca-e482-4031-a817-c6a7c744f97a" providerId="ADAL" clId="{D3A2F84A-6C9A-419A-9C7B-B5B68F50507D}" dt="2022-01-07T21:03:45.456" v="6795" actId="20577"/>
          <ac:spMkLst>
            <pc:docMk/>
            <pc:sldMk cId="2192215881" sldId="326"/>
            <ac:spMk id="13" creationId="{9BDB1582-5443-46BD-9A56-EF32E6610DFE}"/>
          </ac:spMkLst>
        </pc:spChg>
        <pc:picChg chg="add del mod">
          <ac:chgData name="Siddarth Joshi" userId="bc4d29ca-e482-4031-a817-c6a7c744f97a" providerId="ADAL" clId="{D3A2F84A-6C9A-419A-9C7B-B5B68F50507D}" dt="2022-01-07T20:50:20.145" v="6653" actId="478"/>
          <ac:picMkLst>
            <pc:docMk/>
            <pc:sldMk cId="2192215881" sldId="326"/>
            <ac:picMk id="7170" creationId="{88F8B67C-22EA-4ADF-BA44-0437CA5B23A6}"/>
          </ac:picMkLst>
        </pc:picChg>
        <pc:picChg chg="add mod">
          <ac:chgData name="Siddarth Joshi" userId="bc4d29ca-e482-4031-a817-c6a7c744f97a" providerId="ADAL" clId="{D3A2F84A-6C9A-419A-9C7B-B5B68F50507D}" dt="2022-01-07T20:50:29.604" v="6654" actId="1076"/>
          <ac:picMkLst>
            <pc:docMk/>
            <pc:sldMk cId="2192215881" sldId="326"/>
            <ac:picMk id="7172" creationId="{D47B22F0-55D6-409D-8C18-343381622C8A}"/>
          </ac:picMkLst>
        </pc:picChg>
        <pc:picChg chg="add mod">
          <ac:chgData name="Siddarth Joshi" userId="bc4d29ca-e482-4031-a817-c6a7c744f97a" providerId="ADAL" clId="{D3A2F84A-6C9A-419A-9C7B-B5B68F50507D}" dt="2022-01-07T21:02:30.847" v="6744" actId="1076"/>
          <ac:picMkLst>
            <pc:docMk/>
            <pc:sldMk cId="2192215881" sldId="326"/>
            <ac:picMk id="7174" creationId="{2883D763-BC85-4888-B865-E29BD343EEA7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09:58.305" v="6938" actId="313"/>
        <pc:sldMkLst>
          <pc:docMk/>
          <pc:sldMk cId="148167825" sldId="327"/>
        </pc:sldMkLst>
        <pc:spChg chg="del">
          <ac:chgData name="Siddarth Joshi" userId="bc4d29ca-e482-4031-a817-c6a7c744f97a" providerId="ADAL" clId="{D3A2F84A-6C9A-419A-9C7B-B5B68F50507D}" dt="2022-01-07T21:04:06.999" v="6797" actId="478"/>
          <ac:spMkLst>
            <pc:docMk/>
            <pc:sldMk cId="148167825" sldId="327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1:04:06.999" v="6797" actId="478"/>
          <ac:spMkLst>
            <pc:docMk/>
            <pc:sldMk cId="148167825" sldId="327"/>
            <ac:spMk id="12" creationId="{B81C98AB-03D8-40AD-B934-C3815F220713}"/>
          </ac:spMkLst>
        </pc:spChg>
        <pc:spChg chg="del">
          <ac:chgData name="Siddarth Joshi" userId="bc4d29ca-e482-4031-a817-c6a7c744f97a" providerId="ADAL" clId="{D3A2F84A-6C9A-419A-9C7B-B5B68F50507D}" dt="2022-01-07T21:08:20.143" v="6801" actId="478"/>
          <ac:spMkLst>
            <pc:docMk/>
            <pc:sldMk cId="148167825" sldId="327"/>
            <ac:spMk id="13" creationId="{9BDB1582-5443-46BD-9A56-EF32E6610DFE}"/>
          </ac:spMkLst>
        </pc:spChg>
        <pc:spChg chg="add mod">
          <ac:chgData name="Siddarth Joshi" userId="bc4d29ca-e482-4031-a817-c6a7c744f97a" providerId="ADAL" clId="{D3A2F84A-6C9A-419A-9C7B-B5B68F50507D}" dt="2022-01-07T21:09:58.305" v="6938" actId="313"/>
          <ac:spMkLst>
            <pc:docMk/>
            <pc:sldMk cId="148167825" sldId="327"/>
            <ac:spMk id="14" creationId="{7DAE6513-A349-4165-A401-A2929F82167D}"/>
          </ac:spMkLst>
        </pc:spChg>
        <pc:picChg chg="add mod">
          <ac:chgData name="Siddarth Joshi" userId="bc4d29ca-e482-4031-a817-c6a7c744f97a" providerId="ADAL" clId="{D3A2F84A-6C9A-419A-9C7B-B5B68F50507D}" dt="2022-01-07T21:07:55.455" v="6800" actId="1076"/>
          <ac:picMkLst>
            <pc:docMk/>
            <pc:sldMk cId="148167825" sldId="327"/>
            <ac:picMk id="3" creationId="{D55EDC8E-F369-4216-AC7D-9AE1856669C2}"/>
          </ac:picMkLst>
        </pc:picChg>
        <pc:picChg chg="del">
          <ac:chgData name="Siddarth Joshi" userId="bc4d29ca-e482-4031-a817-c6a7c744f97a" providerId="ADAL" clId="{D3A2F84A-6C9A-419A-9C7B-B5B68F50507D}" dt="2022-01-07T21:04:06.999" v="6797" actId="478"/>
          <ac:picMkLst>
            <pc:docMk/>
            <pc:sldMk cId="148167825" sldId="327"/>
            <ac:picMk id="7172" creationId="{D47B22F0-55D6-409D-8C18-343381622C8A}"/>
          </ac:picMkLst>
        </pc:picChg>
        <pc:picChg chg="del">
          <ac:chgData name="Siddarth Joshi" userId="bc4d29ca-e482-4031-a817-c6a7c744f97a" providerId="ADAL" clId="{D3A2F84A-6C9A-419A-9C7B-B5B68F50507D}" dt="2022-01-07T21:04:06.999" v="6797" actId="478"/>
          <ac:picMkLst>
            <pc:docMk/>
            <pc:sldMk cId="148167825" sldId="327"/>
            <ac:picMk id="7174" creationId="{2883D763-BC85-4888-B865-E29BD343EEA7}"/>
          </ac:picMkLst>
        </pc:picChg>
      </pc:sldChg>
      <pc:sldChg chg="modSp add mod">
        <pc:chgData name="Siddarth Joshi" userId="bc4d29ca-e482-4031-a817-c6a7c744f97a" providerId="ADAL" clId="{D3A2F84A-6C9A-419A-9C7B-B5B68F50507D}" dt="2022-01-07T21:24:12.008" v="7495" actId="20577"/>
        <pc:sldMkLst>
          <pc:docMk/>
          <pc:sldMk cId="3063750106" sldId="328"/>
        </pc:sldMkLst>
        <pc:spChg chg="mod">
          <ac:chgData name="Siddarth Joshi" userId="bc4d29ca-e482-4031-a817-c6a7c744f97a" providerId="ADAL" clId="{D3A2F84A-6C9A-419A-9C7B-B5B68F50507D}" dt="2022-01-07T21:24:12.008" v="7495" actId="20577"/>
          <ac:spMkLst>
            <pc:docMk/>
            <pc:sldMk cId="3063750106" sldId="328"/>
            <ac:spMk id="7" creationId="{F7C7A618-D2B2-4724-9DA8-45D3556A9234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21:30:42.808" v="7539" actId="1076"/>
        <pc:sldMkLst>
          <pc:docMk/>
          <pc:sldMk cId="2512529107" sldId="329"/>
        </pc:sldMkLst>
        <pc:spChg chg="mod">
          <ac:chgData name="Siddarth Joshi" userId="bc4d29ca-e482-4031-a817-c6a7c744f97a" providerId="ADAL" clId="{D3A2F84A-6C9A-419A-9C7B-B5B68F50507D}" dt="2022-01-07T21:29:35.579" v="7521" actId="20577"/>
          <ac:spMkLst>
            <pc:docMk/>
            <pc:sldMk cId="2512529107" sldId="329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5" creationId="{6D73BC17-DE44-41CA-A679-2E8686ABC80E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6" creationId="{DB2C9E75-BB3D-4546-8FF5-910CDE45CB59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7" creationId="{E369FD65-8D44-4407-A463-21831B09C56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8" creationId="{EE07F022-9C90-430C-B03E-6D53B5141437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9" creationId="{3B6C4CD9-D8F6-41FA-8760-BFF1AFC62F44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0" creationId="{DD477143-157D-47F1-A32C-53A56BF34A08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22" creationId="{9BA30462-B73A-4C62-BC64-FA05E452FB5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23" creationId="{AF61A748-16BB-4592-9D3B-BFD26A4B64A0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5" creationId="{4AC575D1-441B-4833-9876-0C3921E9418D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6" creationId="{0864807E-CBCC-4CC5-AFD2-40DA23E210B9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7" creationId="{B0F288D2-C464-4B7B-A98D-D1EAF403AAF2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8" creationId="{BAFD33E8-D7BB-4116-8CED-C664C833BFBD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9" creationId="{20543317-6C21-4346-9003-F642A8BE876E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0" creationId="{F8B80272-199B-429E-A4B9-588A72D14244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1" creationId="{0BA2E5FC-F56A-4055-BC68-369236D1F3B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2" creationId="{7903003F-676F-4E5C-A6D3-46334015BDFF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3" creationId="{AEBEF3D4-582B-4DD7-AA6A-CD8C889097D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4" creationId="{2CF0BA45-8AAC-4F67-95D7-A9F5C2C35190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5" creationId="{9585CDB8-F2F9-483D-AAE7-FF6340D00735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6" creationId="{16389052-D3C9-454F-85C8-4EAA21D2AC5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7" creationId="{EC1A2F88-D04E-4652-8DB3-A9E0BC9ACC9D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8" creationId="{982F9AFD-2A0E-4C5D-9B12-06CB3ACA38C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9" creationId="{62565F8C-743B-49B5-8CC7-38BBF49E609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0" creationId="{97A4D607-B9D2-43B0-AE97-DFBA2D60BE1C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1" creationId="{5F4E94E6-4AFF-4633-AFFC-97B3DE82653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2" creationId="{0212FA38-FBDF-4E16-A184-150AC391A9D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3" creationId="{6E9E73D0-DCA0-4278-BC3A-E9651C8102A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4" creationId="{CFBADBC0-393E-4275-957B-0BF65A1082F0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5" creationId="{82AC69FC-7B5A-4FB9-8FFB-89488246D5D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7" creationId="{6367D609-5749-486E-8B96-A8002237A4E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8" creationId="{7566B5B6-7235-4B22-A443-802EB3E336C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0" creationId="{B46953C7-DDEA-4B59-8EBC-C88D3BBBCEC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1" creationId="{DD08FDDF-89EB-4F3D-B5B8-C5BC4318FE5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2" creationId="{BA657BA5-D482-41B0-8B2F-28311969DC3D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3" creationId="{97DE59CD-9B93-4EE5-BEC5-820CA2BFC563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4" creationId="{82BF0B72-6DD7-4C68-8FFB-36A4E8CCB6E3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5" creationId="{A3ABB979-1DDA-4235-AB8A-C0BE8EC725BB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6" creationId="{3A96AADA-1E72-49BF-8421-90D28014FDDA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7" creationId="{AFDABA67-909C-474C-83B0-B80D97EF711B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8" creationId="{BCF8B9D8-807B-4BCC-B1DE-B23518EE3B7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9" creationId="{FFFFB53B-3AC2-4892-A5BB-CD84755A139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0" creationId="{42F809ED-B9B4-4F68-9EA0-617C03D7BD7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1" creationId="{B5BA7BF7-03E9-4887-ABC1-9D01A5F569C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2" creationId="{4B70EAED-BDCF-4A29-9F78-2521DEC7C44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3" creationId="{B6BE89AF-481C-41AC-A7F1-2194063C9996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4" creationId="{FE044B84-26E5-4D74-8BF4-314FDCF691F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5" creationId="{D31DBF0E-2CC6-4EF1-BD64-1FF58591FA7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6" creationId="{51A18215-A615-414C-B23B-506BEC940E5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7" creationId="{9DA06A41-72BA-4FD8-BC7C-92B0966AC6F1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8" creationId="{F139154E-451E-4572-8097-9B456570475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9" creationId="{C733476D-9BDE-48E6-8E44-7256781A04B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0" creationId="{0C27883A-E952-4B93-8ABD-19E89C7CA0F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1" creationId="{6C9A3228-FC40-48B8-8625-DAE33752F46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3" creationId="{7BB16671-CE6F-4CD3-B4AE-EC35455E09D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4" creationId="{6E664C66-BA50-46FB-89FD-0836C0C21959}"/>
          </ac:spMkLst>
        </pc:spChg>
        <pc:graphicFrameChg chg="add del mod">
          <ac:chgData name="Siddarth Joshi" userId="bc4d29ca-e482-4031-a817-c6a7c744f97a" providerId="ADAL" clId="{D3A2F84A-6C9A-419A-9C7B-B5B68F50507D}" dt="2022-01-07T21:29:47.960" v="7526"/>
          <ac:graphicFrameMkLst>
            <pc:docMk/>
            <pc:sldMk cId="2512529107" sldId="329"/>
            <ac:graphicFrameMk id="14" creationId="{245C252B-8A56-4882-BA12-2491880E53A4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29:42.691" v="7522" actId="478"/>
          <ac:graphicFrameMkLst>
            <pc:docMk/>
            <pc:sldMk cId="2512529107" sldId="329"/>
            <ac:graphicFrameMk id="21" creationId="{4E26D5F8-ED58-45D9-A1F6-3A9E6FB6E396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29:42.691" v="7522" actId="478"/>
          <ac:graphicFrameMkLst>
            <pc:docMk/>
            <pc:sldMk cId="2512529107" sldId="329"/>
            <ac:graphicFrameMk id="24" creationId="{71DE226F-8665-4639-8207-BB0796A27906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21:29:47.960" v="7526"/>
          <ac:graphicFrameMkLst>
            <pc:docMk/>
            <pc:sldMk cId="2512529107" sldId="329"/>
            <ac:graphicFrameMk id="46" creationId="{6C3454F0-2C5B-47A4-88F6-F4C2AEF08838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21:30:29.856" v="7538" actId="1076"/>
          <ac:graphicFrameMkLst>
            <pc:docMk/>
            <pc:sldMk cId="2512529107" sldId="329"/>
            <ac:graphicFrameMk id="49" creationId="{80F18387-ECF0-456A-9426-EAB632A13E5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21:30:42.808" v="7539" actId="1076"/>
          <ac:graphicFrameMkLst>
            <pc:docMk/>
            <pc:sldMk cId="2512529107" sldId="329"/>
            <ac:graphicFrameMk id="72" creationId="{27E304DD-5765-49B1-A6B4-BF0B33ABFE49}"/>
          </ac:graphicFrameMkLst>
        </pc:graphicFrameChg>
      </pc:sldChg>
      <pc:sldChg chg="addSp delSp modSp add mod modAnim">
        <pc:chgData name="Siddarth Joshi" userId="bc4d29ca-e482-4031-a817-c6a7c744f97a" providerId="ADAL" clId="{D3A2F84A-6C9A-419A-9C7B-B5B68F50507D}" dt="2022-01-07T21:33:52.437" v="7559" actId="20577"/>
        <pc:sldMkLst>
          <pc:docMk/>
          <pc:sldMk cId="3281738354" sldId="330"/>
        </pc:sldMkLst>
        <pc:spChg chg="add mod">
          <ac:chgData name="Siddarth Joshi" userId="bc4d29ca-e482-4031-a817-c6a7c744f97a" providerId="ADAL" clId="{D3A2F84A-6C9A-419A-9C7B-B5B68F50507D}" dt="2022-01-07T21:32:56.571" v="7553" actId="27636"/>
          <ac:spMkLst>
            <pc:docMk/>
            <pc:sldMk cId="3281738354" sldId="330"/>
            <ac:spMk id="31" creationId="{130A0B7D-EBD0-412C-81E7-95D542337780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34" creationId="{76AC3525-BBA8-440D-AEC4-ACAD17D9A914}"/>
          </ac:spMkLst>
        </pc:spChg>
        <pc:spChg chg="add mod">
          <ac:chgData name="Siddarth Joshi" userId="bc4d29ca-e482-4031-a817-c6a7c744f97a" providerId="ADAL" clId="{D3A2F84A-6C9A-419A-9C7B-B5B68F50507D}" dt="2022-01-07T21:32:51.872" v="7551" actId="1076"/>
          <ac:spMkLst>
            <pc:docMk/>
            <pc:sldMk cId="3281738354" sldId="330"/>
            <ac:spMk id="35" creationId="{190B803E-1BC7-4DE5-9EC4-0BFB939CC129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36" creationId="{B292D4F3-4BB0-436A-88C7-595B40993E8E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0" creationId="{B16312F2-1817-441E-A2CF-708AB1E0E9B4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1" creationId="{90EF2E09-849E-406C-98BD-82DABC0CF931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2" creationId="{10D9D69B-6FCA-4A44-91EB-6C158A1E36D7}"/>
          </ac:spMkLst>
        </pc:spChg>
        <pc:spChg chg="add mod">
          <ac:chgData name="Siddarth Joshi" userId="bc4d29ca-e482-4031-a817-c6a7c744f97a" providerId="ADAL" clId="{D3A2F84A-6C9A-419A-9C7B-B5B68F50507D}" dt="2022-01-07T21:33:52.437" v="7559" actId="20577"/>
          <ac:spMkLst>
            <pc:docMk/>
            <pc:sldMk cId="3281738354" sldId="330"/>
            <ac:spMk id="45" creationId="{970DA6D2-D877-4E5A-A760-90F29855466E}"/>
          </ac:spMkLst>
        </pc:spChg>
        <pc:spChg chg="add mod">
          <ac:chgData name="Siddarth Joshi" userId="bc4d29ca-e482-4031-a817-c6a7c744f97a" providerId="ADAL" clId="{D3A2F84A-6C9A-419A-9C7B-B5B68F50507D}" dt="2022-01-07T21:33:09.309" v="7557" actId="14100"/>
          <ac:spMkLst>
            <pc:docMk/>
            <pc:sldMk cId="3281738354" sldId="330"/>
            <ac:spMk id="47" creationId="{8297B9F5-7110-4ED8-B1A1-51AC204A6420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0" creationId="{B46953C7-DDEA-4B59-8EBC-C88D3BBBCEC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1" creationId="{DD08FDDF-89EB-4F3D-B5B8-C5BC4318FE5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2" creationId="{BA657BA5-D482-41B0-8B2F-28311969DC3D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3" creationId="{97DE59CD-9B93-4EE5-BEC5-820CA2BFC563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4" creationId="{82BF0B72-6DD7-4C68-8FFB-36A4E8CCB6E3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5" creationId="{A3ABB979-1DDA-4235-AB8A-C0BE8EC725BB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6" creationId="{3A96AADA-1E72-49BF-8421-90D28014FDDA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7" creationId="{AFDABA67-909C-474C-83B0-B80D97EF711B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8" creationId="{BCF8B9D8-807B-4BCC-B1DE-B23518EE3B7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9" creationId="{FFFFB53B-3AC2-4892-A5BB-CD84755A139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0" creationId="{42F809ED-B9B4-4F68-9EA0-617C03D7BD7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1" creationId="{B5BA7BF7-03E9-4887-ABC1-9D01A5F569C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2" creationId="{4B70EAED-BDCF-4A29-9F78-2521DEC7C44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3" creationId="{B6BE89AF-481C-41AC-A7F1-2194063C9996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4" creationId="{FE044B84-26E5-4D74-8BF4-314FDCF691F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5" creationId="{D31DBF0E-2CC6-4EF1-BD64-1FF58591FA7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6" creationId="{51A18215-A615-414C-B23B-506BEC940E5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7" creationId="{9DA06A41-72BA-4FD8-BC7C-92B0966AC6F1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8" creationId="{F139154E-451E-4572-8097-9B456570475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9" creationId="{C733476D-9BDE-48E6-8E44-7256781A04B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0" creationId="{0C27883A-E952-4B93-8ABD-19E89C7CA0F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1" creationId="{6C9A3228-FC40-48B8-8625-DAE33752F46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3" creationId="{7BB16671-CE6F-4CD3-B4AE-EC35455E09D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4" creationId="{6E664C66-BA50-46FB-89FD-0836C0C21959}"/>
          </ac:spMkLst>
        </pc:spChg>
        <pc:graphicFrameChg chg="del">
          <ac:chgData name="Siddarth Joshi" userId="bc4d29ca-e482-4031-a817-c6a7c744f97a" providerId="ADAL" clId="{D3A2F84A-6C9A-419A-9C7B-B5B68F50507D}" dt="2022-01-07T21:32:06.296" v="7541" actId="478"/>
          <ac:graphicFrameMkLst>
            <pc:docMk/>
            <pc:sldMk cId="3281738354" sldId="330"/>
            <ac:graphicFrameMk id="49" creationId="{80F18387-ECF0-456A-9426-EAB632A13E56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32:06.296" v="7541" actId="478"/>
          <ac:graphicFrameMkLst>
            <pc:docMk/>
            <pc:sldMk cId="3281738354" sldId="330"/>
            <ac:graphicFrameMk id="72" creationId="{27E304DD-5765-49B1-A6B4-BF0B33ABFE49}"/>
          </ac:graphicFrameMkLst>
        </pc:graphicFrame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2" creationId="{EB4456F5-A1F1-4704-ADF7-6689D6D5C38D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3" creationId="{22B79B4C-B058-4635-99CC-2F331ABE4A5C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7" creationId="{D2A5627E-CEBD-4626-9ACB-84880005978C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8" creationId="{77168F95-2AA2-4DE2-A779-34C9E7AA4C4F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9" creationId="{50E3AC93-510E-4600-8D97-220F0FED634F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43" creationId="{7EA92A87-8FB4-4079-A3C1-7D8F8EF83B2B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44" creationId="{8ACFBD0F-6EA7-447D-A921-96759343911D}"/>
          </ac:cxnSpMkLst>
        </pc:cxnChg>
      </pc:sldChg>
      <pc:sldChg chg="addSp delSp modSp add mod delAnim">
        <pc:chgData name="Siddarth Joshi" userId="bc4d29ca-e482-4031-a817-c6a7c744f97a" providerId="ADAL" clId="{D3A2F84A-6C9A-419A-9C7B-B5B68F50507D}" dt="2022-01-07T21:36:05.967" v="7610" actId="1076"/>
        <pc:sldMkLst>
          <pc:docMk/>
          <pc:sldMk cId="3120521297" sldId="331"/>
        </pc:sldMkLst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13" creationId="{3D1A0AD3-0917-422A-9F0B-021E4C4B3B87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21" creationId="{04B08D62-34A9-48F8-AF42-AD90B4479E51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3" creationId="{E9FA0432-F4FA-41C2-93EA-5ED48478B72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4" creationId="{4457905C-4BB6-4F0E-9F4D-B09A44A2D54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5" creationId="{35957513-CEC0-4A9F-AE2F-A88216E2C76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6" creationId="{D09B399C-98C1-4200-900B-770B33E54288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7" creationId="{B02FFB07-9E50-4AC5-8AF6-45750B4C43B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8" creationId="{904FFDAF-1EDD-47E3-B3AA-CF1B26D5061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9" creationId="{180EED7D-2E7D-45F2-AD79-37E4668D358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30" creationId="{02A68C7F-687A-4655-BBF8-570A5B566C96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1" creationId="{130A0B7D-EBD0-412C-81E7-95D542337780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4" creationId="{76AC3525-BBA8-440D-AEC4-ACAD17D9A914}"/>
          </ac:spMkLst>
        </pc:spChg>
        <pc:spChg chg="del">
          <ac:chgData name="Siddarth Joshi" userId="bc4d29ca-e482-4031-a817-c6a7c744f97a" providerId="ADAL" clId="{D3A2F84A-6C9A-419A-9C7B-B5B68F50507D}" dt="2022-01-07T21:34:47.395" v="7562" actId="478"/>
          <ac:spMkLst>
            <pc:docMk/>
            <pc:sldMk cId="3120521297" sldId="331"/>
            <ac:spMk id="35" creationId="{190B803E-1BC7-4DE5-9EC4-0BFB939CC129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6" creationId="{B292D4F3-4BB0-436A-88C7-595B40993E8E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0" creationId="{B16312F2-1817-441E-A2CF-708AB1E0E9B4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1" creationId="{90EF2E09-849E-406C-98BD-82DABC0CF931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2" creationId="{10D9D69B-6FCA-4A44-91EB-6C158A1E36D7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5" creationId="{970DA6D2-D877-4E5A-A760-90F29855466E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6" creationId="{444FC9B2-1AFF-4719-AED6-038562311FE7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7" creationId="{8297B9F5-7110-4ED8-B1A1-51AC204A642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8" creationId="{4F4F8AC3-92B1-451B-9D99-A7460B13C5A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9" creationId="{10E6C7FA-C010-456D-A351-463D84E312C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0" creationId="{5C91E807-487C-42F5-96F2-254D81D9B7D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1" creationId="{42039DDC-ADB9-46B1-8EEB-E11E29EF92F1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2" creationId="{B71DCCD9-7CAE-4A4E-9036-C94A2B26F95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3" creationId="{19E50CBF-FDDA-439F-908E-CCCCC0CEFD4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4" creationId="{8E823973-6F0C-4864-8755-FB086A767FF6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5" creationId="{5FD7CCF6-4BA6-4994-A929-A64CEB2071FB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7" creationId="{7BAA9FF5-92C8-4EE2-AF6C-F96D4FFFF277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8" creationId="{023700FA-0A96-4130-A018-46310A565C3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9" creationId="{99B4C44C-B383-41FF-974B-7919DB23BA39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0" creationId="{0476EC65-0EA9-4F07-B1BF-17A65D4AB8DB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1" creationId="{FED57CE6-CE71-4734-8253-61BBD8C21292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2" creationId="{DFB0388F-24BF-460E-8D11-06C7098FCE4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3" creationId="{66B5419E-7E05-4030-BE40-1F6C0842066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4" creationId="{61365A13-F3D2-4085-970D-0DFD249B29F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5" creationId="{B4EF04E7-6FCC-4F7A-8D60-8F4170D5841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6" creationId="{B6E8830C-CDA9-4E68-AAD4-24AE753148F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7" creationId="{BABA8FD4-7EB2-4FEF-9AAF-70CD2085E9A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8" creationId="{F4E45936-CE0E-4F38-9954-325BFF5F323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9" creationId="{CBBD4610-0777-4BDD-937E-488B1D544079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0" creationId="{57E90024-FBDA-4547-BC64-AB11017E90A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1" creationId="{17EB3999-6B04-4BB5-81A4-E7591F5FB4E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2" creationId="{CF32950D-689B-44A0-BCB5-DE5C7A43867C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3" creationId="{745068B1-43AC-4010-AF8D-2F5DD7F20672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4" creationId="{92ED508A-480B-4C5B-AB54-07635F6F6843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5" creationId="{A3AEBC3B-7FBC-4662-AE08-D48EEC7E92B4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6" creationId="{BD0FF9CE-EFB6-47B6-8C65-4E91A2916E7A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7" creationId="{0AE9CB59-11AC-43B4-B043-B3208D5C0096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8" creationId="{6715DAF2-483A-4A5D-B647-2856DFBF252C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9" creationId="{A9ABC72D-1D45-4055-A53E-B4F1FDBEBD8F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80" creationId="{81ECDB30-FE4F-4879-82BE-5861CFCFFCC7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81" creationId="{E764EC91-9AE1-4190-9FE2-DD3F5142DD82}"/>
          </ac:spMkLst>
        </pc:spChg>
        <pc:spChg chg="add mod">
          <ac:chgData name="Siddarth Joshi" userId="bc4d29ca-e482-4031-a817-c6a7c744f97a" providerId="ADAL" clId="{D3A2F84A-6C9A-419A-9C7B-B5B68F50507D}" dt="2022-01-07T21:35:08.322" v="7571" actId="20577"/>
          <ac:spMkLst>
            <pc:docMk/>
            <pc:sldMk cId="3120521297" sldId="331"/>
            <ac:spMk id="82" creationId="{8B8A00AB-BD04-4FB6-A61B-DF2D6226E3E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4" creationId="{9A60950A-5FFE-4F8C-8129-D1E30D3146C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5" creationId="{64AB28A8-3DDC-4763-ADD8-3BCA8B74760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6" creationId="{460575E7-F654-4ECB-89D5-E0F544608055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7" creationId="{4BCCF299-BD56-41D5-825F-439B77829214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8" creationId="{BD281F53-3D2B-4E17-A2E3-33394A60A12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9" creationId="{4948C9A4-27B6-41EC-8330-8985AC3835C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0" creationId="{8E67C49A-0003-4D2A-AB7B-8B9C0FAAF12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1" creationId="{D1C8A345-C346-4499-9436-7069C4B508D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2" creationId="{4633C437-43FE-48DE-A0D1-3B678735BD55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3" creationId="{E2533560-85B2-4B77-8BDB-DAEC8823924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4" creationId="{19CDB295-BE74-4857-8AB9-69D22A2D746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5" creationId="{03FD6CE5-8B57-4C34-BE24-122D928BAA9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6" creationId="{EBD6E04F-6A12-4C91-A397-DD7B98B186C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7" creationId="{0E159B1E-1C53-49AD-B4D4-26747C78171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8" creationId="{6C7113A8-7232-4375-9131-F8851CF3829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9" creationId="{EDB4A66E-F832-4DD6-8E0F-9355EDC5CCD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0" creationId="{33648569-628B-4507-8C1D-AE1000BDBDB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2" creationId="{38B981E1-CEFE-4453-BE67-D5C7369AD15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3" creationId="{96CBDF8A-A37E-4A27-93BA-D8432ADDDECC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4" creationId="{558B6F04-9324-48CC-BD04-3454B4D7B23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5" creationId="{200317CD-CC13-43CE-AE27-81CFB568159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6" creationId="{41508ABC-3381-4914-8E85-A963BE60AADD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7" creationId="{25A68A9D-A462-4789-8694-6FE7437AF42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8" creationId="{0C2E4880-CEC7-4543-92CA-77BF2D39C43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9" creationId="{05FDE81D-8606-49F7-AF20-AC11D28AD6C6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0" creationId="{34F1595C-1FD6-49A3-9FC6-1E5F621EA6F8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1" creationId="{30B4B23C-396F-4360-A2FE-8B8ABE7D028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2" creationId="{78C877CB-B9D7-4CBD-8CAC-ACE4654CB7E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3" creationId="{896A54D1-838F-4F04-BBB8-C22D38053EE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4" creationId="{8EB2DD2A-EC1F-4DE3-AD0D-1D04750ADF5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5" creationId="{7BB6E40A-980A-47D2-8C29-934BDCD7985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6" creationId="{EA5DB0EC-1743-4B03-BF18-D70466743CB1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7" creationId="{08FCD04E-33B3-46F7-8070-2DFCFC45D7C4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8" creationId="{B4F04680-2C10-407A-B49F-D26E8941FABE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19" creationId="{AA6C154C-D8CC-4914-BEEC-618E9E755EEF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0" creationId="{0427EE4E-9A9E-4DFD-8DE6-41B25E3F5096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1" creationId="{8F3C907F-F571-4516-A649-4238E537B814}"/>
          </ac:spMkLst>
        </pc:spChg>
        <pc:spChg chg="add mod">
          <ac:chgData name="Siddarth Joshi" userId="bc4d29ca-e482-4031-a817-c6a7c744f97a" providerId="ADAL" clId="{D3A2F84A-6C9A-419A-9C7B-B5B68F50507D}" dt="2022-01-07T21:35:15.774" v="7572" actId="1076"/>
          <ac:spMkLst>
            <pc:docMk/>
            <pc:sldMk cId="3120521297" sldId="331"/>
            <ac:spMk id="122" creationId="{164784A6-72B5-4811-A4B7-11BC467BE3A1}"/>
          </ac:spMkLst>
        </pc:spChg>
        <pc:spChg chg="add mod">
          <ac:chgData name="Siddarth Joshi" userId="bc4d29ca-e482-4031-a817-c6a7c744f97a" providerId="ADAL" clId="{D3A2F84A-6C9A-419A-9C7B-B5B68F50507D}" dt="2022-01-07T21:35:19.892" v="7573" actId="1076"/>
          <ac:spMkLst>
            <pc:docMk/>
            <pc:sldMk cId="3120521297" sldId="331"/>
            <ac:spMk id="123" creationId="{D461B7C1-C1A7-4303-9ECA-75294762DD98}"/>
          </ac:spMkLst>
        </pc:spChg>
        <pc:spChg chg="add mod">
          <ac:chgData name="Siddarth Joshi" userId="bc4d29ca-e482-4031-a817-c6a7c744f97a" providerId="ADAL" clId="{D3A2F84A-6C9A-419A-9C7B-B5B68F50507D}" dt="2022-01-07T21:35:28.486" v="7575" actId="1076"/>
          <ac:spMkLst>
            <pc:docMk/>
            <pc:sldMk cId="3120521297" sldId="331"/>
            <ac:spMk id="124" creationId="{ED99D061-056E-4FCA-80F8-69707E4B9959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5" creationId="{5E930993-5348-4EEA-B654-D2440E2621DA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6" creationId="{A99C17FB-88C0-43D3-9308-FFC074356684}"/>
          </ac:spMkLst>
        </pc:spChg>
        <pc:spChg chg="add mod">
          <ac:chgData name="Siddarth Joshi" userId="bc4d29ca-e482-4031-a817-c6a7c744f97a" providerId="ADAL" clId="{D3A2F84A-6C9A-419A-9C7B-B5B68F50507D}" dt="2022-01-07T21:36:05.967" v="7610" actId="1076"/>
          <ac:spMkLst>
            <pc:docMk/>
            <pc:sldMk cId="3120521297" sldId="331"/>
            <ac:spMk id="127" creationId="{AB103BD9-AC04-41B3-9D77-A0FA990577BA}"/>
          </ac:spMkLst>
        </pc:spChg>
        <pc:grpChg chg="add del mod">
          <ac:chgData name="Siddarth Joshi" userId="bc4d29ca-e482-4031-a817-c6a7c744f97a" providerId="ADAL" clId="{D3A2F84A-6C9A-419A-9C7B-B5B68F50507D}" dt="2022-01-07T21:34:52.289" v="7566"/>
          <ac:grpSpMkLst>
            <pc:docMk/>
            <pc:sldMk cId="3120521297" sldId="331"/>
            <ac:grpSpMk id="22" creationId="{49415C62-F0B0-44E1-A2E2-72BDE503450C}"/>
          </ac:grpSpMkLst>
        </pc:grpChg>
        <pc:grpChg chg="add del mod">
          <ac:chgData name="Siddarth Joshi" userId="bc4d29ca-e482-4031-a817-c6a7c744f97a" providerId="ADAL" clId="{D3A2F84A-6C9A-419A-9C7B-B5B68F50507D}" dt="2022-01-07T21:34:52.289" v="7566"/>
          <ac:grpSpMkLst>
            <pc:docMk/>
            <pc:sldMk cId="3120521297" sldId="331"/>
            <ac:grpSpMk id="56" creationId="{6F53C4C7-2CEE-4D13-BB7D-ACCD98F98865}"/>
          </ac:grpSpMkLst>
        </pc:grpChg>
        <pc:grpChg chg="add mod">
          <ac:chgData name="Siddarth Joshi" userId="bc4d29ca-e482-4031-a817-c6a7c744f97a" providerId="ADAL" clId="{D3A2F84A-6C9A-419A-9C7B-B5B68F50507D}" dt="2022-01-07T21:35:03.237" v="7569" actId="1076"/>
          <ac:grpSpMkLst>
            <pc:docMk/>
            <pc:sldMk cId="3120521297" sldId="331"/>
            <ac:grpSpMk id="83" creationId="{FEAFBFEE-4D84-4721-B676-F20665B6E6BA}"/>
          </ac:grpSpMkLst>
        </pc:grpChg>
        <pc:grpChg chg="add mod">
          <ac:chgData name="Siddarth Joshi" userId="bc4d29ca-e482-4031-a817-c6a7c744f97a" providerId="ADAL" clId="{D3A2F84A-6C9A-419A-9C7B-B5B68F50507D}" dt="2022-01-07T21:35:03.237" v="7569" actId="1076"/>
          <ac:grpSpMkLst>
            <pc:docMk/>
            <pc:sldMk cId="3120521297" sldId="331"/>
            <ac:grpSpMk id="101" creationId="{320F2C96-DCC5-46C8-BA1C-FB4156A54C89}"/>
          </ac:grpSpMkLst>
        </pc:grp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2" creationId="{EB4456F5-A1F1-4704-ADF7-6689D6D5C38D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3" creationId="{22B79B4C-B058-4635-99CC-2F331ABE4A5C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7" creationId="{D2A5627E-CEBD-4626-9ACB-84880005978C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8" creationId="{77168F95-2AA2-4DE2-A779-34C9E7AA4C4F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9" creationId="{50E3AC93-510E-4600-8D97-220F0FED634F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43" creationId="{7EA92A87-8FB4-4079-A3C1-7D8F8EF83B2B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44" creationId="{8ACFBD0F-6EA7-447D-A921-96759343911D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0:39.357" v="7653" actId="20577"/>
        <pc:sldMkLst>
          <pc:docMk/>
          <pc:sldMk cId="3712379205" sldId="332"/>
        </pc:sldMkLst>
        <pc:spChg chg="del">
          <ac:chgData name="Siddarth Joshi" userId="bc4d29ca-e482-4031-a817-c6a7c744f97a" providerId="ADAL" clId="{D3A2F84A-6C9A-419A-9C7B-B5B68F50507D}" dt="2022-01-07T21:37:15.642" v="7612" actId="478"/>
          <ac:spMkLst>
            <pc:docMk/>
            <pc:sldMk cId="3712379205" sldId="332"/>
            <ac:spMk id="7" creationId="{F7C7A618-D2B2-4724-9DA8-45D3556A9234}"/>
          </ac:spMkLst>
        </pc:spChg>
        <pc:spChg chg="add del mod">
          <ac:chgData name="Siddarth Joshi" userId="bc4d29ca-e482-4031-a817-c6a7c744f97a" providerId="ADAL" clId="{D3A2F84A-6C9A-419A-9C7B-B5B68F50507D}" dt="2022-01-07T21:37:18.597" v="7614" actId="478"/>
          <ac:spMkLst>
            <pc:docMk/>
            <pc:sldMk cId="3712379205" sldId="332"/>
            <ac:spMk id="9" creationId="{A11C0AD8-0041-41F6-A1A5-ED1C08E824D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0" creationId="{BE202A92-CFE5-4C27-A066-5357344F06FD}"/>
          </ac:spMkLst>
        </pc:spChg>
        <pc:spChg chg="del">
          <ac:chgData name="Siddarth Joshi" userId="bc4d29ca-e482-4031-a817-c6a7c744f97a" providerId="ADAL" clId="{D3A2F84A-6C9A-419A-9C7B-B5B68F50507D}" dt="2022-01-07T21:37:15.642" v="7612" actId="478"/>
          <ac:spMkLst>
            <pc:docMk/>
            <pc:sldMk cId="3712379205" sldId="332"/>
            <ac:spMk id="11" creationId="{2DA2CC3D-A139-4741-BB7C-0A48922251A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3" creationId="{84B41937-B57E-4574-9EC2-A249CC829577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4" creationId="{19092629-24C6-4D25-B3BC-DDA48165475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5" creationId="{DCAA4840-FC9B-468C-BE82-F489AF68148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6" creationId="{A7CA5EFD-0C54-4312-9F44-76F904AF9E12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7" creationId="{298ECF3D-FBF2-4D71-B7A2-13305EE2405C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8" creationId="{6B1AF448-ACD6-4614-A44E-813A3F6B679A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9" creationId="{A608DF52-8A0B-4D26-AFDF-182053C9522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0" creationId="{4021F7BF-ACCA-448B-9B01-3D1934B7C86D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1" creationId="{2083C86A-AA99-4306-ADC4-5EFDF2D63F0E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2" creationId="{027CBA40-1F5A-49E6-AABC-6BFED62AE543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3" creationId="{4830A971-A0E5-4F25-AC1A-097607DEB7BB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4" creationId="{18867C1F-3A13-4558-B098-A8FC6F57921E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5" creationId="{FE6CB2CE-4D7D-4B46-9A15-0479F825504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6" creationId="{0B164E3B-CA4F-4ED9-B679-83C50ED68601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9" creationId="{F5406DD4-D3E2-407A-A84B-6F788A8C3BFD}"/>
          </ac:spMkLst>
        </pc:spChg>
        <pc:spChg chg="add mod">
          <ac:chgData name="Siddarth Joshi" userId="bc4d29ca-e482-4031-a817-c6a7c744f97a" providerId="ADAL" clId="{D3A2F84A-6C9A-419A-9C7B-B5B68F50507D}" dt="2022-01-07T21:38:01.732" v="7631" actId="12"/>
          <ac:spMkLst>
            <pc:docMk/>
            <pc:sldMk cId="3712379205" sldId="332"/>
            <ac:spMk id="30" creationId="{92BD0155-6850-4077-AE1F-8A0EA0133948}"/>
          </ac:spMkLst>
        </pc:spChg>
        <pc:spChg chg="add mod">
          <ac:chgData name="Siddarth Joshi" userId="bc4d29ca-e482-4031-a817-c6a7c744f97a" providerId="ADAL" clId="{D3A2F84A-6C9A-419A-9C7B-B5B68F50507D}" dt="2022-01-07T21:38:15.392" v="7632" actId="1076"/>
          <ac:spMkLst>
            <pc:docMk/>
            <pc:sldMk cId="3712379205" sldId="332"/>
            <ac:spMk id="31" creationId="{A31DFEF5-22EA-43C1-9336-891D4354078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2" creationId="{37FC7B51-1FF1-4CC3-B96B-0BD9880B99A0}"/>
          </ac:spMkLst>
        </pc:spChg>
        <pc:spChg chg="add mod">
          <ac:chgData name="Siddarth Joshi" userId="bc4d29ca-e482-4031-a817-c6a7c744f97a" providerId="ADAL" clId="{D3A2F84A-6C9A-419A-9C7B-B5B68F50507D}" dt="2022-01-07T21:40:14.924" v="7647" actId="208"/>
          <ac:spMkLst>
            <pc:docMk/>
            <pc:sldMk cId="3712379205" sldId="332"/>
            <ac:spMk id="33" creationId="{41A327C6-8EDF-4036-9F9B-3ACC9E25FD63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4" creationId="{4C833906-5AC4-4990-B2CE-16032F8F4261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5" creationId="{A6062CFA-0F28-4416-9446-9A7DDA132AF0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6" creationId="{E2309C86-CC68-45BC-BCE4-01EC0A840456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7" creationId="{571F5B17-8EFA-4DA7-B778-ADCD279C55FB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8" creationId="{78857F74-238D-4E2F-8716-65F92E3C04C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9" creationId="{201F5428-3E09-4CD7-9AC9-677AB89EAAB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40" creationId="{D6B560BB-7807-4B13-9F28-89C2C42DA97F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1" creationId="{20A86244-9EEF-43CD-9A97-CB0756B387DC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2" creationId="{ACBB07E2-9086-4742-A304-69693FF5BF19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3" creationId="{D3D6559D-47B2-41A9-8DBF-F40DE47ED6A6}"/>
          </ac:spMkLst>
        </pc:spChg>
        <pc:spChg chg="add mod">
          <ac:chgData name="Siddarth Joshi" userId="bc4d29ca-e482-4031-a817-c6a7c744f97a" providerId="ADAL" clId="{D3A2F84A-6C9A-419A-9C7B-B5B68F50507D}" dt="2022-01-07T21:38:15.392" v="7632" actId="1076"/>
          <ac:spMkLst>
            <pc:docMk/>
            <pc:sldMk cId="3712379205" sldId="332"/>
            <ac:spMk id="44" creationId="{F5D4D0C5-125F-4E60-9EC0-8EEF18D21B6D}"/>
          </ac:spMkLst>
        </pc:spChg>
        <pc:spChg chg="add mod">
          <ac:chgData name="Siddarth Joshi" userId="bc4d29ca-e482-4031-a817-c6a7c744f97a" providerId="ADAL" clId="{D3A2F84A-6C9A-419A-9C7B-B5B68F50507D}" dt="2022-01-07T21:40:19.698" v="7648" actId="1076"/>
          <ac:spMkLst>
            <pc:docMk/>
            <pc:sldMk cId="3712379205" sldId="332"/>
            <ac:spMk id="47" creationId="{7283FBF1-51BD-4FB5-8E6F-686CDB5763EC}"/>
          </ac:spMkLst>
        </pc:spChg>
        <pc:spChg chg="add mod">
          <ac:chgData name="Siddarth Joshi" userId="bc4d29ca-e482-4031-a817-c6a7c744f97a" providerId="ADAL" clId="{D3A2F84A-6C9A-419A-9C7B-B5B68F50507D}" dt="2022-01-07T21:40:29.877" v="7650" actId="1076"/>
          <ac:spMkLst>
            <pc:docMk/>
            <pc:sldMk cId="3712379205" sldId="332"/>
            <ac:spMk id="48" creationId="{378FEF6B-80B4-4C82-99C6-4A40E877428F}"/>
          </ac:spMkLst>
        </pc:spChg>
        <pc:spChg chg="add mod">
          <ac:chgData name="Siddarth Joshi" userId="bc4d29ca-e482-4031-a817-c6a7c744f97a" providerId="ADAL" clId="{D3A2F84A-6C9A-419A-9C7B-B5B68F50507D}" dt="2022-01-07T21:40:39.357" v="7653" actId="20577"/>
          <ac:spMkLst>
            <pc:docMk/>
            <pc:sldMk cId="3712379205" sldId="332"/>
            <ac:spMk id="49" creationId="{7BF4D9C3-1152-4669-B5BB-E6A7535B0AF5}"/>
          </ac:spMkLst>
        </pc:spChg>
        <pc:picChg chg="del">
          <ac:chgData name="Siddarth Joshi" userId="bc4d29ca-e482-4031-a817-c6a7c744f97a" providerId="ADAL" clId="{D3A2F84A-6C9A-419A-9C7B-B5B68F50507D}" dt="2022-01-07T21:37:15.642" v="7612" actId="478"/>
          <ac:picMkLst>
            <pc:docMk/>
            <pc:sldMk cId="3712379205" sldId="332"/>
            <ac:picMk id="12" creationId="{DCF3D29F-01F4-4EE3-A616-F91356F5029F}"/>
          </ac:picMkLst>
        </pc:picChg>
        <pc:cxnChg chg="add del mod">
          <ac:chgData name="Siddarth Joshi" userId="bc4d29ca-e482-4031-a817-c6a7c744f97a" providerId="ADAL" clId="{D3A2F84A-6C9A-419A-9C7B-B5B68F50507D}" dt="2022-01-07T21:37:26.509" v="7622"/>
          <ac:cxnSpMkLst>
            <pc:docMk/>
            <pc:sldMk cId="3712379205" sldId="332"/>
            <ac:cxnSpMk id="27" creationId="{527C212D-CD83-479B-AB95-524375F0229D}"/>
          </ac:cxnSpMkLst>
        </pc:cxnChg>
        <pc:cxnChg chg="add del mod">
          <ac:chgData name="Siddarth Joshi" userId="bc4d29ca-e482-4031-a817-c6a7c744f97a" providerId="ADAL" clId="{D3A2F84A-6C9A-419A-9C7B-B5B68F50507D}" dt="2022-01-07T21:37:26.509" v="7622"/>
          <ac:cxnSpMkLst>
            <pc:docMk/>
            <pc:sldMk cId="3712379205" sldId="332"/>
            <ac:cxnSpMk id="28" creationId="{14CD98B5-5623-4179-AF56-2F378380A9CD}"/>
          </ac:cxnSpMkLst>
        </pc:cxnChg>
        <pc:cxnChg chg="add mod">
          <ac:chgData name="Siddarth Joshi" userId="bc4d29ca-e482-4031-a817-c6a7c744f97a" providerId="ADAL" clId="{D3A2F84A-6C9A-419A-9C7B-B5B68F50507D}" dt="2022-01-07T21:39:45.451" v="7646" actId="1076"/>
          <ac:cxnSpMkLst>
            <pc:docMk/>
            <pc:sldMk cId="3712379205" sldId="332"/>
            <ac:cxnSpMk id="45" creationId="{E4B201EC-16DD-4D44-A168-E727718762E0}"/>
          </ac:cxnSpMkLst>
        </pc:cxnChg>
        <pc:cxnChg chg="add mod">
          <ac:chgData name="Siddarth Joshi" userId="bc4d29ca-e482-4031-a817-c6a7c744f97a" providerId="ADAL" clId="{D3A2F84A-6C9A-419A-9C7B-B5B68F50507D}" dt="2022-01-07T21:39:45.451" v="7646" actId="1076"/>
          <ac:cxnSpMkLst>
            <pc:docMk/>
            <pc:sldMk cId="3712379205" sldId="332"/>
            <ac:cxnSpMk id="46" creationId="{D9370FAD-96AE-43D9-BCFA-ADD006462031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3:22.885" v="7662" actId="12"/>
        <pc:sldMkLst>
          <pc:docMk/>
          <pc:sldMk cId="2100650109" sldId="333"/>
        </pc:sldMkLst>
        <pc:spChg chg="add mod">
          <ac:chgData name="Siddarth Joshi" userId="bc4d29ca-e482-4031-a817-c6a7c744f97a" providerId="ADAL" clId="{D3A2F84A-6C9A-419A-9C7B-B5B68F50507D}" dt="2022-01-07T21:43:22.885" v="7662" actId="12"/>
          <ac:spMkLst>
            <pc:docMk/>
            <pc:sldMk cId="2100650109" sldId="333"/>
            <ac:spMk id="50" creationId="{F982CCA2-8FA8-47B1-B0F2-98EFBD846E6C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82" creationId="{8B8A00AB-BD04-4FB6-A61B-DF2D6226E3EF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19" creationId="{AA6C154C-D8CC-4914-BEEC-618E9E755EEF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0" creationId="{0427EE4E-9A9E-4DFD-8DE6-41B25E3F5096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1" creationId="{8F3C907F-F571-4516-A649-4238E537B814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2" creationId="{164784A6-72B5-4811-A4B7-11BC467BE3A1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3" creationId="{D461B7C1-C1A7-4303-9ECA-75294762DD98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4" creationId="{ED99D061-056E-4FCA-80F8-69707E4B9959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5" creationId="{5E930993-5348-4EEA-B654-D2440E2621DA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6" creationId="{A99C17FB-88C0-43D3-9308-FFC074356684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7" creationId="{AB103BD9-AC04-41B3-9D77-A0FA990577BA}"/>
          </ac:spMkLst>
        </pc:spChg>
        <pc:grpChg chg="del">
          <ac:chgData name="Siddarth Joshi" userId="bc4d29ca-e482-4031-a817-c6a7c744f97a" providerId="ADAL" clId="{D3A2F84A-6C9A-419A-9C7B-B5B68F50507D}" dt="2022-01-07T21:42:54.664" v="7657" actId="478"/>
          <ac:grpSpMkLst>
            <pc:docMk/>
            <pc:sldMk cId="2100650109" sldId="333"/>
            <ac:grpSpMk id="83" creationId="{FEAFBFEE-4D84-4721-B676-F20665B6E6BA}"/>
          </ac:grpSpMkLst>
        </pc:grpChg>
        <pc:grpChg chg="del">
          <ac:chgData name="Siddarth Joshi" userId="bc4d29ca-e482-4031-a817-c6a7c744f97a" providerId="ADAL" clId="{D3A2F84A-6C9A-419A-9C7B-B5B68F50507D}" dt="2022-01-07T21:42:54.664" v="7657" actId="478"/>
          <ac:grpSpMkLst>
            <pc:docMk/>
            <pc:sldMk cId="2100650109" sldId="333"/>
            <ac:grpSpMk id="101" creationId="{320F2C96-DCC5-46C8-BA1C-FB4156A54C89}"/>
          </ac:grpSpMkLst>
        </pc:grpChg>
      </pc:sldChg>
      <pc:sldChg chg="add del">
        <pc:chgData name="Siddarth Joshi" userId="bc4d29ca-e482-4031-a817-c6a7c744f97a" providerId="ADAL" clId="{D3A2F84A-6C9A-419A-9C7B-B5B68F50507D}" dt="2022-01-07T18:12:09.212" v="5029" actId="47"/>
        <pc:sldMkLst>
          <pc:docMk/>
          <pc:sldMk cId="3608789105" sldId="336"/>
        </pc:sldMkLst>
      </pc:sldChg>
      <pc:sldChg chg="add del">
        <pc:chgData name="Siddarth Joshi" userId="bc4d29ca-e482-4031-a817-c6a7c744f97a" providerId="ADAL" clId="{D3A2F84A-6C9A-419A-9C7B-B5B68F50507D}" dt="2022-01-07T18:25:22.553" v="5356" actId="47"/>
        <pc:sldMkLst>
          <pc:docMk/>
          <pc:sldMk cId="4264426470" sldId="337"/>
        </pc:sldMkLst>
      </pc:sldChg>
      <pc:sldChg chg="add del">
        <pc:chgData name="Siddarth Joshi" userId="bc4d29ca-e482-4031-a817-c6a7c744f97a" providerId="ADAL" clId="{D3A2F84A-6C9A-419A-9C7B-B5B68F50507D}" dt="2022-01-07T18:25:35.205" v="5358" actId="47"/>
        <pc:sldMkLst>
          <pc:docMk/>
          <pc:sldMk cId="469215855" sldId="338"/>
        </pc:sldMkLst>
      </pc:sldChg>
      <pc:sldChg chg="add del">
        <pc:chgData name="Siddarth Joshi" userId="bc4d29ca-e482-4031-a817-c6a7c744f97a" providerId="ADAL" clId="{D3A2F84A-6C9A-419A-9C7B-B5B68F50507D}" dt="2022-01-07T18:25:35.205" v="5358" actId="47"/>
        <pc:sldMkLst>
          <pc:docMk/>
          <pc:sldMk cId="2571422301" sldId="339"/>
        </pc:sldMkLst>
      </pc:sldChg>
      <pc:sldMasterChg chg="delSldLayout">
        <pc:chgData name="Siddarth Joshi" userId="bc4d29ca-e482-4031-a817-c6a7c744f97a" providerId="ADAL" clId="{D3A2F84A-6C9A-419A-9C7B-B5B68F50507D}" dt="2022-01-07T18:25:22.553" v="5356" actId="47"/>
        <pc:sldMasterMkLst>
          <pc:docMk/>
          <pc:sldMasterMk cId="2427128101" sldId="2147483648"/>
        </pc:sldMasterMkLst>
        <pc:sldLayoutChg chg="del">
          <pc:chgData name="Siddarth Joshi" userId="bc4d29ca-e482-4031-a817-c6a7c744f97a" providerId="ADAL" clId="{D3A2F84A-6C9A-419A-9C7B-B5B68F50507D}" dt="2022-01-07T18:25:22.553" v="5356" actId="47"/>
          <pc:sldLayoutMkLst>
            <pc:docMk/>
            <pc:sldMasterMk cId="2427128101" sldId="2147483648"/>
            <pc:sldLayoutMk cId="2000160212" sldId="214748366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D69AED-686E-47AC-AD8A-004FBF1E82F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2A079BF-A60D-4EF1-8B6B-C0292F3F05FD}">
      <dgm:prSet phldrT="[Text]"/>
      <dgm:spPr/>
      <dgm:t>
        <a:bodyPr/>
        <a:lstStyle/>
        <a:p>
          <a:r>
            <a:rPr lang="en-GB"/>
            <a:t>Transmitter</a:t>
          </a:r>
        </a:p>
      </dgm:t>
    </dgm:pt>
    <dgm:pt modelId="{2071314E-0CE7-41BD-A85F-72884634D546}" type="parTrans" cxnId="{A244A22B-5D05-4D59-B8A3-D0CF0E7EEC5C}">
      <dgm:prSet/>
      <dgm:spPr/>
      <dgm:t>
        <a:bodyPr/>
        <a:lstStyle/>
        <a:p>
          <a:endParaRPr lang="en-GB"/>
        </a:p>
      </dgm:t>
    </dgm:pt>
    <dgm:pt modelId="{97670F5E-8578-43B2-A2C6-36BCADA0DF9B}" type="sibTrans" cxnId="{A244A22B-5D05-4D59-B8A3-D0CF0E7EEC5C}">
      <dgm:prSet/>
      <dgm:spPr/>
      <dgm:t>
        <a:bodyPr/>
        <a:lstStyle/>
        <a:p>
          <a:endParaRPr lang="en-GB"/>
        </a:p>
      </dgm:t>
    </dgm:pt>
    <dgm:pt modelId="{231CC11C-B773-4004-B7EC-8694E56B4CB4}">
      <dgm:prSet phldrT="[Text]"/>
      <dgm:spPr/>
      <dgm:t>
        <a:bodyPr/>
        <a:lstStyle/>
        <a:p>
          <a:r>
            <a:rPr lang="en-GB"/>
            <a:t>Medium</a:t>
          </a:r>
        </a:p>
      </dgm:t>
    </dgm:pt>
    <dgm:pt modelId="{2A89A7A2-E887-4D3C-AD34-CEAF081CBD80}" type="parTrans" cxnId="{4E090D05-6E7B-4044-8E33-5A00C8AF9155}">
      <dgm:prSet/>
      <dgm:spPr/>
      <dgm:t>
        <a:bodyPr/>
        <a:lstStyle/>
        <a:p>
          <a:endParaRPr lang="en-GB"/>
        </a:p>
      </dgm:t>
    </dgm:pt>
    <dgm:pt modelId="{AF9DEB7A-7CDC-4930-B1E6-0F5FCC6170FB}" type="sibTrans" cxnId="{4E090D05-6E7B-4044-8E33-5A00C8AF9155}">
      <dgm:prSet/>
      <dgm:spPr/>
      <dgm:t>
        <a:bodyPr/>
        <a:lstStyle/>
        <a:p>
          <a:endParaRPr lang="en-GB"/>
        </a:p>
      </dgm:t>
    </dgm:pt>
    <dgm:pt modelId="{7441640C-86F1-42CC-A4AE-CEA23CF16CAA}">
      <dgm:prSet phldrT="[Text]"/>
      <dgm:spPr/>
      <dgm:t>
        <a:bodyPr/>
        <a:lstStyle/>
        <a:p>
          <a:r>
            <a:rPr lang="en-GB"/>
            <a:t>Receiver</a:t>
          </a:r>
        </a:p>
      </dgm:t>
    </dgm:pt>
    <dgm:pt modelId="{20D36E6C-E032-4E4C-BEFA-DE9C269B15FF}" type="parTrans" cxnId="{0F1FAE1F-3983-4516-B55E-15774583DD4F}">
      <dgm:prSet/>
      <dgm:spPr/>
      <dgm:t>
        <a:bodyPr/>
        <a:lstStyle/>
        <a:p>
          <a:endParaRPr lang="en-GB"/>
        </a:p>
      </dgm:t>
    </dgm:pt>
    <dgm:pt modelId="{17000866-601F-4226-B0E9-99C2E8019452}" type="sibTrans" cxnId="{0F1FAE1F-3983-4516-B55E-15774583DD4F}">
      <dgm:prSet/>
      <dgm:spPr/>
      <dgm:t>
        <a:bodyPr/>
        <a:lstStyle/>
        <a:p>
          <a:endParaRPr lang="en-GB"/>
        </a:p>
      </dgm:t>
    </dgm:pt>
    <dgm:pt modelId="{70C60671-3E16-4EB8-95D7-D861DB04A280}">
      <dgm:prSet phldrT="[Text]"/>
      <dgm:spPr/>
      <dgm:t>
        <a:bodyPr/>
        <a:lstStyle/>
        <a:p>
          <a:r>
            <a:rPr lang="en-GB"/>
            <a:t>Laser/LED</a:t>
          </a:r>
        </a:p>
      </dgm:t>
    </dgm:pt>
    <dgm:pt modelId="{713BFB76-5DDD-432B-9DB0-9D902D1D580F}" type="parTrans" cxnId="{BD081F1E-0F52-4060-A592-CD35BC1C0893}">
      <dgm:prSet/>
      <dgm:spPr/>
      <dgm:t>
        <a:bodyPr/>
        <a:lstStyle/>
        <a:p>
          <a:endParaRPr lang="en-GB"/>
        </a:p>
      </dgm:t>
    </dgm:pt>
    <dgm:pt modelId="{664943E4-BEBD-449A-934D-7E3B2800A274}" type="sibTrans" cxnId="{BD081F1E-0F52-4060-A592-CD35BC1C0893}">
      <dgm:prSet/>
      <dgm:spPr/>
      <dgm:t>
        <a:bodyPr/>
        <a:lstStyle/>
        <a:p>
          <a:endParaRPr lang="en-GB"/>
        </a:p>
      </dgm:t>
    </dgm:pt>
    <dgm:pt modelId="{0D209C7D-761A-4C07-9D10-5BB7C7986EC2}">
      <dgm:prSet phldrT="[Text]"/>
      <dgm:spPr/>
      <dgm:t>
        <a:bodyPr/>
        <a:lstStyle/>
        <a:p>
          <a:r>
            <a:rPr lang="en-GB"/>
            <a:t>Modulator</a:t>
          </a:r>
        </a:p>
      </dgm:t>
    </dgm:pt>
    <dgm:pt modelId="{F1E5A64C-D8F4-4E3C-AF35-93F3A51BE5E9}" type="parTrans" cxnId="{E5A17077-5C8D-43D8-A393-ABDDCBB0FF0D}">
      <dgm:prSet/>
      <dgm:spPr/>
      <dgm:t>
        <a:bodyPr/>
        <a:lstStyle/>
        <a:p>
          <a:endParaRPr lang="en-GB"/>
        </a:p>
      </dgm:t>
    </dgm:pt>
    <dgm:pt modelId="{19A99211-7C35-445D-AB20-7B859EC0908B}" type="sibTrans" cxnId="{E5A17077-5C8D-43D8-A393-ABDDCBB0FF0D}">
      <dgm:prSet/>
      <dgm:spPr/>
      <dgm:t>
        <a:bodyPr/>
        <a:lstStyle/>
        <a:p>
          <a:endParaRPr lang="en-GB"/>
        </a:p>
      </dgm:t>
    </dgm:pt>
    <dgm:pt modelId="{2B6EA36B-571D-461E-8EAB-A8C985D97398}">
      <dgm:prSet phldrT="[Text]"/>
      <dgm:spPr/>
      <dgm:t>
        <a:bodyPr/>
        <a:lstStyle/>
        <a:p>
          <a:r>
            <a:rPr lang="en-GB"/>
            <a:t>Optical Fibre</a:t>
          </a:r>
        </a:p>
      </dgm:t>
    </dgm:pt>
    <dgm:pt modelId="{78280B84-EA2A-461E-A032-EF22D6F09E79}" type="parTrans" cxnId="{92D14C13-0BFD-4364-AFCE-4D8BB4516228}">
      <dgm:prSet/>
      <dgm:spPr/>
      <dgm:t>
        <a:bodyPr/>
        <a:lstStyle/>
        <a:p>
          <a:endParaRPr lang="en-GB"/>
        </a:p>
      </dgm:t>
    </dgm:pt>
    <dgm:pt modelId="{173B56A7-B20F-4B3A-9A6F-1C415225785D}" type="sibTrans" cxnId="{92D14C13-0BFD-4364-AFCE-4D8BB4516228}">
      <dgm:prSet/>
      <dgm:spPr/>
      <dgm:t>
        <a:bodyPr/>
        <a:lstStyle/>
        <a:p>
          <a:endParaRPr lang="en-GB"/>
        </a:p>
      </dgm:t>
    </dgm:pt>
    <dgm:pt modelId="{F848952D-BE62-4319-B39E-A3B86E334032}">
      <dgm:prSet phldrT="[Text]"/>
      <dgm:spPr/>
      <dgm:t>
        <a:bodyPr/>
        <a:lstStyle/>
        <a:p>
          <a:r>
            <a:rPr lang="en-GB"/>
            <a:t>Free space</a:t>
          </a:r>
        </a:p>
      </dgm:t>
    </dgm:pt>
    <dgm:pt modelId="{5B1F986A-4A5A-4B5E-9B50-09A30259AB27}" type="parTrans" cxnId="{8E6DAE5A-74D5-40AA-AFC4-4A0DCBC5DDED}">
      <dgm:prSet/>
      <dgm:spPr/>
      <dgm:t>
        <a:bodyPr/>
        <a:lstStyle/>
        <a:p>
          <a:endParaRPr lang="en-GB"/>
        </a:p>
      </dgm:t>
    </dgm:pt>
    <dgm:pt modelId="{466F552E-9925-4007-A8AF-6F631F37F626}" type="sibTrans" cxnId="{8E6DAE5A-74D5-40AA-AFC4-4A0DCBC5DDED}">
      <dgm:prSet/>
      <dgm:spPr/>
      <dgm:t>
        <a:bodyPr/>
        <a:lstStyle/>
        <a:p>
          <a:endParaRPr lang="en-GB"/>
        </a:p>
      </dgm:t>
    </dgm:pt>
    <dgm:pt modelId="{BE476C1F-2D56-4723-B482-50C239D811C9}">
      <dgm:prSet phldrT="[Text]"/>
      <dgm:spPr/>
      <dgm:t>
        <a:bodyPr/>
        <a:lstStyle/>
        <a:p>
          <a:r>
            <a:rPr lang="en-GB"/>
            <a:t>Photodiodes</a:t>
          </a:r>
        </a:p>
      </dgm:t>
    </dgm:pt>
    <dgm:pt modelId="{87476AB5-6C4A-4BE7-9DDF-97940DFD71D6}" type="parTrans" cxnId="{A620ECE0-D980-4834-A8BB-E6ACE9E3962A}">
      <dgm:prSet/>
      <dgm:spPr/>
      <dgm:t>
        <a:bodyPr/>
        <a:lstStyle/>
        <a:p>
          <a:endParaRPr lang="en-GB"/>
        </a:p>
      </dgm:t>
    </dgm:pt>
    <dgm:pt modelId="{0EAA779E-C44C-4DB7-B9CD-9652631C1E7D}" type="sibTrans" cxnId="{A620ECE0-D980-4834-A8BB-E6ACE9E3962A}">
      <dgm:prSet/>
      <dgm:spPr/>
      <dgm:t>
        <a:bodyPr/>
        <a:lstStyle/>
        <a:p>
          <a:endParaRPr lang="en-GB"/>
        </a:p>
      </dgm:t>
    </dgm:pt>
    <dgm:pt modelId="{7C6B3665-77D3-4E4F-9E22-9A7363578BB0}">
      <dgm:prSet phldrT="[Text]"/>
      <dgm:spPr/>
      <dgm:t>
        <a:bodyPr/>
        <a:lstStyle/>
        <a:p>
          <a:r>
            <a:rPr lang="en-GB"/>
            <a:t>Homo/heterodyne detectors</a:t>
          </a:r>
        </a:p>
      </dgm:t>
    </dgm:pt>
    <dgm:pt modelId="{3B4D9CA4-1384-4805-959C-F4823BD552CA}" type="parTrans" cxnId="{52D7E2E4-C155-4D94-B8B3-3123A5C51260}">
      <dgm:prSet/>
      <dgm:spPr/>
      <dgm:t>
        <a:bodyPr/>
        <a:lstStyle/>
        <a:p>
          <a:endParaRPr lang="en-GB"/>
        </a:p>
      </dgm:t>
    </dgm:pt>
    <dgm:pt modelId="{3F523CE0-E2D4-4229-BADD-EDF99FBF2746}" type="sibTrans" cxnId="{52D7E2E4-C155-4D94-B8B3-3123A5C51260}">
      <dgm:prSet/>
      <dgm:spPr/>
      <dgm:t>
        <a:bodyPr/>
        <a:lstStyle/>
        <a:p>
          <a:endParaRPr lang="en-GB"/>
        </a:p>
      </dgm:t>
    </dgm:pt>
    <dgm:pt modelId="{67189E36-0E7D-41D7-80C2-556337E07ED7}" type="pres">
      <dgm:prSet presAssocID="{0CD69AED-686E-47AC-AD8A-004FBF1E82FF}" presName="Name0" presStyleCnt="0">
        <dgm:presLayoutVars>
          <dgm:dir/>
          <dgm:resizeHandles val="exact"/>
        </dgm:presLayoutVars>
      </dgm:prSet>
      <dgm:spPr/>
    </dgm:pt>
    <dgm:pt modelId="{81B3B457-394F-4204-9D74-C53FED45E365}" type="pres">
      <dgm:prSet presAssocID="{B2A079BF-A60D-4EF1-8B6B-C0292F3F05FD}" presName="node" presStyleLbl="node1" presStyleIdx="0" presStyleCnt="3">
        <dgm:presLayoutVars>
          <dgm:bulletEnabled val="1"/>
        </dgm:presLayoutVars>
      </dgm:prSet>
      <dgm:spPr/>
    </dgm:pt>
    <dgm:pt modelId="{2EE5004E-177F-4F5F-B690-E6ABDC52C7E3}" type="pres">
      <dgm:prSet presAssocID="{97670F5E-8578-43B2-A2C6-36BCADA0DF9B}" presName="sibTrans" presStyleLbl="sibTrans2D1" presStyleIdx="0" presStyleCnt="2"/>
      <dgm:spPr/>
    </dgm:pt>
    <dgm:pt modelId="{73454A43-9104-4D4F-95AB-3E1FB3EBC920}" type="pres">
      <dgm:prSet presAssocID="{97670F5E-8578-43B2-A2C6-36BCADA0DF9B}" presName="connectorText" presStyleLbl="sibTrans2D1" presStyleIdx="0" presStyleCnt="2"/>
      <dgm:spPr/>
    </dgm:pt>
    <dgm:pt modelId="{18A14AF0-84C2-4DA9-9750-47569356A66C}" type="pres">
      <dgm:prSet presAssocID="{231CC11C-B773-4004-B7EC-8694E56B4CB4}" presName="node" presStyleLbl="node1" presStyleIdx="1" presStyleCnt="3">
        <dgm:presLayoutVars>
          <dgm:bulletEnabled val="1"/>
        </dgm:presLayoutVars>
      </dgm:prSet>
      <dgm:spPr/>
    </dgm:pt>
    <dgm:pt modelId="{BBB6C499-49BA-4568-9C66-520474C9E89D}" type="pres">
      <dgm:prSet presAssocID="{AF9DEB7A-7CDC-4930-B1E6-0F5FCC6170FB}" presName="sibTrans" presStyleLbl="sibTrans2D1" presStyleIdx="1" presStyleCnt="2"/>
      <dgm:spPr/>
    </dgm:pt>
    <dgm:pt modelId="{B1ADE284-2F6A-4321-9496-91D24345ABC6}" type="pres">
      <dgm:prSet presAssocID="{AF9DEB7A-7CDC-4930-B1E6-0F5FCC6170FB}" presName="connectorText" presStyleLbl="sibTrans2D1" presStyleIdx="1" presStyleCnt="2"/>
      <dgm:spPr/>
    </dgm:pt>
    <dgm:pt modelId="{F22C6CFF-BC6E-4309-BFE4-A45E16A5ADE7}" type="pres">
      <dgm:prSet presAssocID="{7441640C-86F1-42CC-A4AE-CEA23CF16CAA}" presName="node" presStyleLbl="node1" presStyleIdx="2" presStyleCnt="3">
        <dgm:presLayoutVars>
          <dgm:bulletEnabled val="1"/>
        </dgm:presLayoutVars>
      </dgm:prSet>
      <dgm:spPr/>
    </dgm:pt>
  </dgm:ptLst>
  <dgm:cxnLst>
    <dgm:cxn modelId="{4E090D05-6E7B-4044-8E33-5A00C8AF9155}" srcId="{0CD69AED-686E-47AC-AD8A-004FBF1E82FF}" destId="{231CC11C-B773-4004-B7EC-8694E56B4CB4}" srcOrd="1" destOrd="0" parTransId="{2A89A7A2-E887-4D3C-AD34-CEAF081CBD80}" sibTransId="{AF9DEB7A-7CDC-4930-B1E6-0F5FCC6170FB}"/>
    <dgm:cxn modelId="{92D14C13-0BFD-4364-AFCE-4D8BB4516228}" srcId="{231CC11C-B773-4004-B7EC-8694E56B4CB4}" destId="{2B6EA36B-571D-461E-8EAB-A8C985D97398}" srcOrd="0" destOrd="0" parTransId="{78280B84-EA2A-461E-A032-EF22D6F09E79}" sibTransId="{173B56A7-B20F-4B3A-9A6F-1C415225785D}"/>
    <dgm:cxn modelId="{B20D6F16-1A8A-4A50-9FCF-F2EE651CCF80}" type="presOf" srcId="{0D209C7D-761A-4C07-9D10-5BB7C7986EC2}" destId="{81B3B457-394F-4204-9D74-C53FED45E365}" srcOrd="0" destOrd="2" presId="urn:microsoft.com/office/officeart/2005/8/layout/process1"/>
    <dgm:cxn modelId="{BD081F1E-0F52-4060-A592-CD35BC1C0893}" srcId="{B2A079BF-A60D-4EF1-8B6B-C0292F3F05FD}" destId="{70C60671-3E16-4EB8-95D7-D861DB04A280}" srcOrd="0" destOrd="0" parTransId="{713BFB76-5DDD-432B-9DB0-9D902D1D580F}" sibTransId="{664943E4-BEBD-449A-934D-7E3B2800A274}"/>
    <dgm:cxn modelId="{0F1FAE1F-3983-4516-B55E-15774583DD4F}" srcId="{0CD69AED-686E-47AC-AD8A-004FBF1E82FF}" destId="{7441640C-86F1-42CC-A4AE-CEA23CF16CAA}" srcOrd="2" destOrd="0" parTransId="{20D36E6C-E032-4E4C-BEFA-DE9C269B15FF}" sibTransId="{17000866-601F-4226-B0E9-99C2E8019452}"/>
    <dgm:cxn modelId="{A244A22B-5D05-4D59-B8A3-D0CF0E7EEC5C}" srcId="{0CD69AED-686E-47AC-AD8A-004FBF1E82FF}" destId="{B2A079BF-A60D-4EF1-8B6B-C0292F3F05FD}" srcOrd="0" destOrd="0" parTransId="{2071314E-0CE7-41BD-A85F-72884634D546}" sibTransId="{97670F5E-8578-43B2-A2C6-36BCADA0DF9B}"/>
    <dgm:cxn modelId="{F3FB4031-E638-48BA-AC74-D44C1308C0A7}" type="presOf" srcId="{7C6B3665-77D3-4E4F-9E22-9A7363578BB0}" destId="{F22C6CFF-BC6E-4309-BFE4-A45E16A5ADE7}" srcOrd="0" destOrd="2" presId="urn:microsoft.com/office/officeart/2005/8/layout/process1"/>
    <dgm:cxn modelId="{319B8C33-3F59-40C0-B00A-5DADA9D62DCA}" type="presOf" srcId="{7441640C-86F1-42CC-A4AE-CEA23CF16CAA}" destId="{F22C6CFF-BC6E-4309-BFE4-A45E16A5ADE7}" srcOrd="0" destOrd="0" presId="urn:microsoft.com/office/officeart/2005/8/layout/process1"/>
    <dgm:cxn modelId="{07954634-F261-4BDC-A528-E7550F971428}" type="presOf" srcId="{2B6EA36B-571D-461E-8EAB-A8C985D97398}" destId="{18A14AF0-84C2-4DA9-9750-47569356A66C}" srcOrd="0" destOrd="1" presId="urn:microsoft.com/office/officeart/2005/8/layout/process1"/>
    <dgm:cxn modelId="{E5A17077-5C8D-43D8-A393-ABDDCBB0FF0D}" srcId="{B2A079BF-A60D-4EF1-8B6B-C0292F3F05FD}" destId="{0D209C7D-761A-4C07-9D10-5BB7C7986EC2}" srcOrd="1" destOrd="0" parTransId="{F1E5A64C-D8F4-4E3C-AF35-93F3A51BE5E9}" sibTransId="{19A99211-7C35-445D-AB20-7B859EC0908B}"/>
    <dgm:cxn modelId="{263C6F58-7267-472E-AD67-971E6B711C6C}" type="presOf" srcId="{97670F5E-8578-43B2-A2C6-36BCADA0DF9B}" destId="{73454A43-9104-4D4F-95AB-3E1FB3EBC920}" srcOrd="1" destOrd="0" presId="urn:microsoft.com/office/officeart/2005/8/layout/process1"/>
    <dgm:cxn modelId="{8E6DAE5A-74D5-40AA-AFC4-4A0DCBC5DDED}" srcId="{231CC11C-B773-4004-B7EC-8694E56B4CB4}" destId="{F848952D-BE62-4319-B39E-A3B86E334032}" srcOrd="1" destOrd="0" parTransId="{5B1F986A-4A5A-4B5E-9B50-09A30259AB27}" sibTransId="{466F552E-9925-4007-A8AF-6F631F37F626}"/>
    <dgm:cxn modelId="{E841E17D-0EAF-4FED-B71A-CA536C9755F6}" type="presOf" srcId="{70C60671-3E16-4EB8-95D7-D861DB04A280}" destId="{81B3B457-394F-4204-9D74-C53FED45E365}" srcOrd="0" destOrd="1" presId="urn:microsoft.com/office/officeart/2005/8/layout/process1"/>
    <dgm:cxn modelId="{2FF5E080-E389-4FDC-A35B-42D65A1B49EC}" type="presOf" srcId="{AF9DEB7A-7CDC-4930-B1E6-0F5FCC6170FB}" destId="{BBB6C499-49BA-4568-9C66-520474C9E89D}" srcOrd="0" destOrd="0" presId="urn:microsoft.com/office/officeart/2005/8/layout/process1"/>
    <dgm:cxn modelId="{8BAC2194-5B67-4C77-93E9-B8C6E59F9F1F}" type="presOf" srcId="{AF9DEB7A-7CDC-4930-B1E6-0F5FCC6170FB}" destId="{B1ADE284-2F6A-4321-9496-91D24345ABC6}" srcOrd="1" destOrd="0" presId="urn:microsoft.com/office/officeart/2005/8/layout/process1"/>
    <dgm:cxn modelId="{0B443AAB-3BE7-42E9-BDE9-FC1CD5A25022}" type="presOf" srcId="{231CC11C-B773-4004-B7EC-8694E56B4CB4}" destId="{18A14AF0-84C2-4DA9-9750-47569356A66C}" srcOrd="0" destOrd="0" presId="urn:microsoft.com/office/officeart/2005/8/layout/process1"/>
    <dgm:cxn modelId="{C716DFB7-1BB3-478B-BDCA-D3753768A599}" type="presOf" srcId="{BE476C1F-2D56-4723-B482-50C239D811C9}" destId="{F22C6CFF-BC6E-4309-BFE4-A45E16A5ADE7}" srcOrd="0" destOrd="1" presId="urn:microsoft.com/office/officeart/2005/8/layout/process1"/>
    <dgm:cxn modelId="{D8EBF9BF-17E3-4751-BA75-783A0D7BFBE9}" type="presOf" srcId="{F848952D-BE62-4319-B39E-A3B86E334032}" destId="{18A14AF0-84C2-4DA9-9750-47569356A66C}" srcOrd="0" destOrd="2" presId="urn:microsoft.com/office/officeart/2005/8/layout/process1"/>
    <dgm:cxn modelId="{A620ECE0-D980-4834-A8BB-E6ACE9E3962A}" srcId="{7441640C-86F1-42CC-A4AE-CEA23CF16CAA}" destId="{BE476C1F-2D56-4723-B482-50C239D811C9}" srcOrd="0" destOrd="0" parTransId="{87476AB5-6C4A-4BE7-9DDF-97940DFD71D6}" sibTransId="{0EAA779E-C44C-4DB7-B9CD-9652631C1E7D}"/>
    <dgm:cxn modelId="{481A6CE3-F948-4657-B8DF-4758962D74C7}" type="presOf" srcId="{0CD69AED-686E-47AC-AD8A-004FBF1E82FF}" destId="{67189E36-0E7D-41D7-80C2-556337E07ED7}" srcOrd="0" destOrd="0" presId="urn:microsoft.com/office/officeart/2005/8/layout/process1"/>
    <dgm:cxn modelId="{52D7E2E4-C155-4D94-B8B3-3123A5C51260}" srcId="{7441640C-86F1-42CC-A4AE-CEA23CF16CAA}" destId="{7C6B3665-77D3-4E4F-9E22-9A7363578BB0}" srcOrd="1" destOrd="0" parTransId="{3B4D9CA4-1384-4805-959C-F4823BD552CA}" sibTransId="{3F523CE0-E2D4-4229-BADD-EDF99FBF2746}"/>
    <dgm:cxn modelId="{B21BFDF4-D110-4B69-9A57-6D386ED4E50B}" type="presOf" srcId="{97670F5E-8578-43B2-A2C6-36BCADA0DF9B}" destId="{2EE5004E-177F-4F5F-B690-E6ABDC52C7E3}" srcOrd="0" destOrd="0" presId="urn:microsoft.com/office/officeart/2005/8/layout/process1"/>
    <dgm:cxn modelId="{8834E2FB-96E9-4E12-AE58-E808D75DB357}" type="presOf" srcId="{B2A079BF-A60D-4EF1-8B6B-C0292F3F05FD}" destId="{81B3B457-394F-4204-9D74-C53FED45E365}" srcOrd="0" destOrd="0" presId="urn:microsoft.com/office/officeart/2005/8/layout/process1"/>
    <dgm:cxn modelId="{CEE92CB3-969F-4628-B1DA-0F468B8DB77D}" type="presParOf" srcId="{67189E36-0E7D-41D7-80C2-556337E07ED7}" destId="{81B3B457-394F-4204-9D74-C53FED45E365}" srcOrd="0" destOrd="0" presId="urn:microsoft.com/office/officeart/2005/8/layout/process1"/>
    <dgm:cxn modelId="{4053CF59-7718-4E88-B0FE-1B8398235695}" type="presParOf" srcId="{67189E36-0E7D-41D7-80C2-556337E07ED7}" destId="{2EE5004E-177F-4F5F-B690-E6ABDC52C7E3}" srcOrd="1" destOrd="0" presId="urn:microsoft.com/office/officeart/2005/8/layout/process1"/>
    <dgm:cxn modelId="{9B0A37EB-B7C3-4FF8-BCB8-7C2E46183934}" type="presParOf" srcId="{2EE5004E-177F-4F5F-B690-E6ABDC52C7E3}" destId="{73454A43-9104-4D4F-95AB-3E1FB3EBC920}" srcOrd="0" destOrd="0" presId="urn:microsoft.com/office/officeart/2005/8/layout/process1"/>
    <dgm:cxn modelId="{E6308CCA-6263-4B60-999A-03469A42C5D2}" type="presParOf" srcId="{67189E36-0E7D-41D7-80C2-556337E07ED7}" destId="{18A14AF0-84C2-4DA9-9750-47569356A66C}" srcOrd="2" destOrd="0" presId="urn:microsoft.com/office/officeart/2005/8/layout/process1"/>
    <dgm:cxn modelId="{CFB2F0B2-7ACA-4E0C-B7AE-020297D57E74}" type="presParOf" srcId="{67189E36-0E7D-41D7-80C2-556337E07ED7}" destId="{BBB6C499-49BA-4568-9C66-520474C9E89D}" srcOrd="3" destOrd="0" presId="urn:microsoft.com/office/officeart/2005/8/layout/process1"/>
    <dgm:cxn modelId="{DFC5D64A-E8A5-439D-9FD5-2266E9901580}" type="presParOf" srcId="{BBB6C499-49BA-4568-9C66-520474C9E89D}" destId="{B1ADE284-2F6A-4321-9496-91D24345ABC6}" srcOrd="0" destOrd="0" presId="urn:microsoft.com/office/officeart/2005/8/layout/process1"/>
    <dgm:cxn modelId="{6238DDFD-2526-460F-B51C-6E85D1B2D26C}" type="presParOf" srcId="{67189E36-0E7D-41D7-80C2-556337E07ED7}" destId="{F22C6CFF-BC6E-4309-BFE4-A45E16A5AD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0C63F0-45C2-4286-AEF2-FD82AAE5775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0DB6D0A-F53A-4490-BEA0-E284541C2F37}">
      <dgm:prSet phldrT="[Text]"/>
      <dgm:spPr/>
      <dgm:t>
        <a:bodyPr/>
        <a:lstStyle/>
        <a:p>
          <a:r>
            <a:rPr lang="en-GB"/>
            <a:t>Kilo</a:t>
          </a:r>
        </a:p>
      </dgm:t>
    </dgm:pt>
    <dgm:pt modelId="{FD1B184E-DD1D-4892-9622-D4A9A72D210E}" type="parTrans" cxnId="{BE936FAE-3EFD-412E-BD28-439EF6AEE918}">
      <dgm:prSet/>
      <dgm:spPr/>
      <dgm:t>
        <a:bodyPr/>
        <a:lstStyle/>
        <a:p>
          <a:endParaRPr lang="en-GB"/>
        </a:p>
      </dgm:t>
    </dgm:pt>
    <dgm:pt modelId="{3F09742C-D236-4E13-A3EA-1BEC96D2D279}" type="sibTrans" cxnId="{BE936FAE-3EFD-412E-BD28-439EF6AEE918}">
      <dgm:prSet/>
      <dgm:spPr/>
      <dgm:t>
        <a:bodyPr/>
        <a:lstStyle/>
        <a:p>
          <a:endParaRPr lang="en-GB"/>
        </a:p>
      </dgm:t>
    </dgm:pt>
    <dgm:pt modelId="{493637FF-0374-4125-8B6F-7AD789719907}">
      <dgm:prSet phldrT="[Text]"/>
      <dgm:spPr/>
      <dgm:t>
        <a:bodyPr/>
        <a:lstStyle/>
        <a:p>
          <a:r>
            <a:rPr lang="en-GB"/>
            <a:t>Mega</a:t>
          </a:r>
        </a:p>
      </dgm:t>
    </dgm:pt>
    <dgm:pt modelId="{5A81BB3D-FD2B-4C43-B44E-B11C64E1795F}" type="parTrans" cxnId="{93F8A1BA-7BB3-466D-BE00-1901949FE685}">
      <dgm:prSet/>
      <dgm:spPr/>
      <dgm:t>
        <a:bodyPr/>
        <a:lstStyle/>
        <a:p>
          <a:endParaRPr lang="en-GB"/>
        </a:p>
      </dgm:t>
    </dgm:pt>
    <dgm:pt modelId="{07868EAF-11A4-4551-83BA-3F7F25319BFA}" type="sibTrans" cxnId="{93F8A1BA-7BB3-466D-BE00-1901949FE685}">
      <dgm:prSet/>
      <dgm:spPr/>
      <dgm:t>
        <a:bodyPr/>
        <a:lstStyle/>
        <a:p>
          <a:endParaRPr lang="en-GB"/>
        </a:p>
      </dgm:t>
    </dgm:pt>
    <dgm:pt modelId="{EFE7D3D7-5EE5-450B-81A0-ECDF62FF6B2C}">
      <dgm:prSet phldrT="[Text]"/>
      <dgm:spPr/>
      <dgm:t>
        <a:bodyPr/>
        <a:lstStyle/>
        <a:p>
          <a:r>
            <a:rPr lang="en-GB"/>
            <a:t>Giga</a:t>
          </a:r>
        </a:p>
      </dgm:t>
    </dgm:pt>
    <dgm:pt modelId="{4D9F7E7F-0FFA-4CD4-9BF3-C49A9AC10499}" type="parTrans" cxnId="{25766AB3-2B66-4045-8D43-DA195591F4AE}">
      <dgm:prSet/>
      <dgm:spPr/>
      <dgm:t>
        <a:bodyPr/>
        <a:lstStyle/>
        <a:p>
          <a:endParaRPr lang="en-GB"/>
        </a:p>
      </dgm:t>
    </dgm:pt>
    <dgm:pt modelId="{0551078E-9D48-4530-B8D0-72CD75A7A8C5}" type="sibTrans" cxnId="{25766AB3-2B66-4045-8D43-DA195591F4AE}">
      <dgm:prSet/>
      <dgm:spPr/>
      <dgm:t>
        <a:bodyPr/>
        <a:lstStyle/>
        <a:p>
          <a:endParaRPr lang="en-GB"/>
        </a:p>
      </dgm:t>
    </dgm:pt>
    <dgm:pt modelId="{A494D58D-446C-49D6-9BEE-8F89DC9472F1}">
      <dgm:prSet phldrT="[Text]"/>
      <dgm:spPr/>
      <dgm:t>
        <a:bodyPr/>
        <a:lstStyle/>
        <a:p>
          <a:r>
            <a:rPr lang="en-GB"/>
            <a:t>Tera</a:t>
          </a:r>
        </a:p>
      </dgm:t>
    </dgm:pt>
    <dgm:pt modelId="{AA878E4B-5627-4F95-B99D-9693B7FC58D6}" type="parTrans" cxnId="{993ACA5A-E2B0-4E5A-A5A3-FFD0251F4059}">
      <dgm:prSet/>
      <dgm:spPr/>
      <dgm:t>
        <a:bodyPr/>
        <a:lstStyle/>
        <a:p>
          <a:endParaRPr lang="en-GB"/>
        </a:p>
      </dgm:t>
    </dgm:pt>
    <dgm:pt modelId="{B40969BE-36F4-417F-A5D5-F1A980A57801}" type="sibTrans" cxnId="{993ACA5A-E2B0-4E5A-A5A3-FFD0251F4059}">
      <dgm:prSet/>
      <dgm:spPr/>
      <dgm:t>
        <a:bodyPr/>
        <a:lstStyle/>
        <a:p>
          <a:endParaRPr lang="en-GB"/>
        </a:p>
      </dgm:t>
    </dgm:pt>
    <dgm:pt modelId="{E799F594-76F0-4F23-AD4F-E09C6ED581C4}">
      <dgm:prSet phldrT="[Text]"/>
      <dgm:spPr/>
      <dgm:t>
        <a:bodyPr/>
        <a:lstStyle/>
        <a:p>
          <a:r>
            <a:rPr lang="en-GB"/>
            <a:t>Peta</a:t>
          </a:r>
        </a:p>
      </dgm:t>
    </dgm:pt>
    <dgm:pt modelId="{DD519BDA-A77D-41B8-B7D2-37882067DB08}" type="parTrans" cxnId="{DB024B69-DB03-4216-B9E3-66FFE874291A}">
      <dgm:prSet/>
      <dgm:spPr/>
      <dgm:t>
        <a:bodyPr/>
        <a:lstStyle/>
        <a:p>
          <a:endParaRPr lang="en-GB"/>
        </a:p>
      </dgm:t>
    </dgm:pt>
    <dgm:pt modelId="{A093D302-EBBC-40AB-8026-42713EFAF352}" type="sibTrans" cxnId="{DB024B69-DB03-4216-B9E3-66FFE874291A}">
      <dgm:prSet/>
      <dgm:spPr/>
      <dgm:t>
        <a:bodyPr/>
        <a:lstStyle/>
        <a:p>
          <a:endParaRPr lang="en-GB"/>
        </a:p>
      </dgm:t>
    </dgm:pt>
    <dgm:pt modelId="{EF26A2D7-2A41-4DCD-8379-8AB836F5BD0B}">
      <dgm:prSet phldrT="[Text]"/>
      <dgm:spPr/>
      <dgm:t>
        <a:bodyPr/>
        <a:lstStyle/>
        <a:p>
          <a:r>
            <a:rPr lang="en-GB" err="1"/>
            <a:t>Exa</a:t>
          </a:r>
          <a:endParaRPr lang="en-GB"/>
        </a:p>
      </dgm:t>
    </dgm:pt>
    <dgm:pt modelId="{684BC3E7-9265-489C-BDFF-73422EF8ED02}" type="parTrans" cxnId="{DA19DC55-B029-4C50-A04A-4BD69AD77CA1}">
      <dgm:prSet/>
      <dgm:spPr/>
      <dgm:t>
        <a:bodyPr/>
        <a:lstStyle/>
        <a:p>
          <a:endParaRPr lang="en-GB"/>
        </a:p>
      </dgm:t>
    </dgm:pt>
    <dgm:pt modelId="{6031F02B-7B8F-4993-8858-C6BE080F061F}" type="sibTrans" cxnId="{DA19DC55-B029-4C50-A04A-4BD69AD77CA1}">
      <dgm:prSet/>
      <dgm:spPr/>
      <dgm:t>
        <a:bodyPr/>
        <a:lstStyle/>
        <a:p>
          <a:endParaRPr lang="en-GB"/>
        </a:p>
      </dgm:t>
    </dgm:pt>
    <dgm:pt modelId="{5E6BE733-E05F-45B0-B01D-055068318DFC}">
      <dgm:prSet phldrT="[Text]"/>
      <dgm:spPr/>
      <dgm:t>
        <a:bodyPr/>
        <a:lstStyle/>
        <a:p>
          <a:r>
            <a:rPr lang="en-GB"/>
            <a:t>Zetta</a:t>
          </a:r>
        </a:p>
      </dgm:t>
    </dgm:pt>
    <dgm:pt modelId="{C2269843-4DCE-48FA-B877-778C551D32FA}" type="parTrans" cxnId="{766BC2E3-85A1-48D4-BB0C-D8475B74F0A2}">
      <dgm:prSet/>
      <dgm:spPr/>
      <dgm:t>
        <a:bodyPr/>
        <a:lstStyle/>
        <a:p>
          <a:endParaRPr lang="en-GB"/>
        </a:p>
      </dgm:t>
    </dgm:pt>
    <dgm:pt modelId="{495EC18A-79BA-4A63-A30A-BDC07762598D}" type="sibTrans" cxnId="{766BC2E3-85A1-48D4-BB0C-D8475B74F0A2}">
      <dgm:prSet/>
      <dgm:spPr/>
      <dgm:t>
        <a:bodyPr/>
        <a:lstStyle/>
        <a:p>
          <a:endParaRPr lang="en-GB"/>
        </a:p>
      </dgm:t>
    </dgm:pt>
    <dgm:pt modelId="{0C463149-9946-4F03-AD77-4E1357539DD9}" type="pres">
      <dgm:prSet presAssocID="{F60C63F0-45C2-4286-AEF2-FD82AAE57759}" presName="Name0" presStyleCnt="0">
        <dgm:presLayoutVars>
          <dgm:dir/>
          <dgm:animLvl val="lvl"/>
          <dgm:resizeHandles val="exact"/>
        </dgm:presLayoutVars>
      </dgm:prSet>
      <dgm:spPr/>
    </dgm:pt>
    <dgm:pt modelId="{F39E755C-5D1E-411C-9902-DB2B1CCCAD8D}" type="pres">
      <dgm:prSet presAssocID="{A0DB6D0A-F53A-4490-BEA0-E284541C2F3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83BCBAA-94FD-4952-ADE6-7D1DA5B9B98F}" type="pres">
      <dgm:prSet presAssocID="{3F09742C-D236-4E13-A3EA-1BEC96D2D279}" presName="parTxOnlySpace" presStyleCnt="0"/>
      <dgm:spPr/>
    </dgm:pt>
    <dgm:pt modelId="{39257C7A-1151-434E-B320-D44B1015221F}" type="pres">
      <dgm:prSet presAssocID="{493637FF-0374-4125-8B6F-7AD789719907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34847189-9316-4D02-9B97-05482F906855}" type="pres">
      <dgm:prSet presAssocID="{07868EAF-11A4-4551-83BA-3F7F25319BFA}" presName="parTxOnlySpace" presStyleCnt="0"/>
      <dgm:spPr/>
    </dgm:pt>
    <dgm:pt modelId="{06693960-DDA6-4589-8663-9550D0118622}" type="pres">
      <dgm:prSet presAssocID="{EFE7D3D7-5EE5-450B-81A0-ECDF62FF6B2C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30B6099-78DB-4505-8214-D032B3F76345}" type="pres">
      <dgm:prSet presAssocID="{0551078E-9D48-4530-B8D0-72CD75A7A8C5}" presName="parTxOnlySpace" presStyleCnt="0"/>
      <dgm:spPr/>
    </dgm:pt>
    <dgm:pt modelId="{6AE41FF2-07F1-4FE9-A79B-CFEBCCA3B83A}" type="pres">
      <dgm:prSet presAssocID="{A494D58D-446C-49D6-9BEE-8F89DC9472F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9C0DD6B-708D-4D5D-BE14-BAD4BC016D2C}" type="pres">
      <dgm:prSet presAssocID="{B40969BE-36F4-417F-A5D5-F1A980A57801}" presName="parTxOnlySpace" presStyleCnt="0"/>
      <dgm:spPr/>
    </dgm:pt>
    <dgm:pt modelId="{A42520D3-7F6E-446F-BFF3-024D3AAF1953}" type="pres">
      <dgm:prSet presAssocID="{E799F594-76F0-4F23-AD4F-E09C6ED581C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D470E827-3C92-49B3-8B66-3397408BEE78}" type="pres">
      <dgm:prSet presAssocID="{A093D302-EBBC-40AB-8026-42713EFAF352}" presName="parTxOnlySpace" presStyleCnt="0"/>
      <dgm:spPr/>
    </dgm:pt>
    <dgm:pt modelId="{3481815D-ECA3-46D0-8F69-E26E82B75528}" type="pres">
      <dgm:prSet presAssocID="{EF26A2D7-2A41-4DCD-8379-8AB836F5BD0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6CA1C249-CA2C-41C9-B122-C9C431FDF610}" type="pres">
      <dgm:prSet presAssocID="{6031F02B-7B8F-4993-8858-C6BE080F061F}" presName="parTxOnlySpace" presStyleCnt="0"/>
      <dgm:spPr/>
    </dgm:pt>
    <dgm:pt modelId="{D7F47C55-3CEC-4EC4-8EA8-FFCAF3F0F947}" type="pres">
      <dgm:prSet presAssocID="{5E6BE733-E05F-45B0-B01D-055068318DFC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9558F403-B79E-479C-BDC3-017085CB3A45}" type="presOf" srcId="{EF26A2D7-2A41-4DCD-8379-8AB836F5BD0B}" destId="{3481815D-ECA3-46D0-8F69-E26E82B75528}" srcOrd="0" destOrd="0" presId="urn:microsoft.com/office/officeart/2005/8/layout/chevron1"/>
    <dgm:cxn modelId="{C4DBC227-6CC2-465D-9074-81850C9C3A9E}" type="presOf" srcId="{F60C63F0-45C2-4286-AEF2-FD82AAE57759}" destId="{0C463149-9946-4F03-AD77-4E1357539DD9}" srcOrd="0" destOrd="0" presId="urn:microsoft.com/office/officeart/2005/8/layout/chevron1"/>
    <dgm:cxn modelId="{34C19D44-112C-45E0-8A8B-5B96EFFAC925}" type="presOf" srcId="{493637FF-0374-4125-8B6F-7AD789719907}" destId="{39257C7A-1151-434E-B320-D44B1015221F}" srcOrd="0" destOrd="0" presId="urn:microsoft.com/office/officeart/2005/8/layout/chevron1"/>
    <dgm:cxn modelId="{9E09E646-BA27-445A-9185-D7E7131ECEAD}" type="presOf" srcId="{A0DB6D0A-F53A-4490-BEA0-E284541C2F37}" destId="{F39E755C-5D1E-411C-9902-DB2B1CCCAD8D}" srcOrd="0" destOrd="0" presId="urn:microsoft.com/office/officeart/2005/8/layout/chevron1"/>
    <dgm:cxn modelId="{E555ED66-A6E6-415C-8938-86D5C19E1D67}" type="presOf" srcId="{EFE7D3D7-5EE5-450B-81A0-ECDF62FF6B2C}" destId="{06693960-DDA6-4589-8663-9550D0118622}" srcOrd="0" destOrd="0" presId="urn:microsoft.com/office/officeart/2005/8/layout/chevron1"/>
    <dgm:cxn modelId="{DB024B69-DB03-4216-B9E3-66FFE874291A}" srcId="{F60C63F0-45C2-4286-AEF2-FD82AAE57759}" destId="{E799F594-76F0-4F23-AD4F-E09C6ED581C4}" srcOrd="4" destOrd="0" parTransId="{DD519BDA-A77D-41B8-B7D2-37882067DB08}" sibTransId="{A093D302-EBBC-40AB-8026-42713EFAF352}"/>
    <dgm:cxn modelId="{DA19DC55-B029-4C50-A04A-4BD69AD77CA1}" srcId="{F60C63F0-45C2-4286-AEF2-FD82AAE57759}" destId="{EF26A2D7-2A41-4DCD-8379-8AB836F5BD0B}" srcOrd="5" destOrd="0" parTransId="{684BC3E7-9265-489C-BDFF-73422EF8ED02}" sibTransId="{6031F02B-7B8F-4993-8858-C6BE080F061F}"/>
    <dgm:cxn modelId="{993ACA5A-E2B0-4E5A-A5A3-FFD0251F4059}" srcId="{F60C63F0-45C2-4286-AEF2-FD82AAE57759}" destId="{A494D58D-446C-49D6-9BEE-8F89DC9472F1}" srcOrd="3" destOrd="0" parTransId="{AA878E4B-5627-4F95-B99D-9693B7FC58D6}" sibTransId="{B40969BE-36F4-417F-A5D5-F1A980A57801}"/>
    <dgm:cxn modelId="{6B4A7784-8974-4874-B8C6-394B7717B25A}" type="presOf" srcId="{A494D58D-446C-49D6-9BEE-8F89DC9472F1}" destId="{6AE41FF2-07F1-4FE9-A79B-CFEBCCA3B83A}" srcOrd="0" destOrd="0" presId="urn:microsoft.com/office/officeart/2005/8/layout/chevron1"/>
    <dgm:cxn modelId="{6A77F18C-334E-43A9-8521-6ED4ED18B127}" type="presOf" srcId="{E799F594-76F0-4F23-AD4F-E09C6ED581C4}" destId="{A42520D3-7F6E-446F-BFF3-024D3AAF1953}" srcOrd="0" destOrd="0" presId="urn:microsoft.com/office/officeart/2005/8/layout/chevron1"/>
    <dgm:cxn modelId="{BE936FAE-3EFD-412E-BD28-439EF6AEE918}" srcId="{F60C63F0-45C2-4286-AEF2-FD82AAE57759}" destId="{A0DB6D0A-F53A-4490-BEA0-E284541C2F37}" srcOrd="0" destOrd="0" parTransId="{FD1B184E-DD1D-4892-9622-D4A9A72D210E}" sibTransId="{3F09742C-D236-4E13-A3EA-1BEC96D2D279}"/>
    <dgm:cxn modelId="{25766AB3-2B66-4045-8D43-DA195591F4AE}" srcId="{F60C63F0-45C2-4286-AEF2-FD82AAE57759}" destId="{EFE7D3D7-5EE5-450B-81A0-ECDF62FF6B2C}" srcOrd="2" destOrd="0" parTransId="{4D9F7E7F-0FFA-4CD4-9BF3-C49A9AC10499}" sibTransId="{0551078E-9D48-4530-B8D0-72CD75A7A8C5}"/>
    <dgm:cxn modelId="{93F8A1BA-7BB3-466D-BE00-1901949FE685}" srcId="{F60C63F0-45C2-4286-AEF2-FD82AAE57759}" destId="{493637FF-0374-4125-8B6F-7AD789719907}" srcOrd="1" destOrd="0" parTransId="{5A81BB3D-FD2B-4C43-B44E-B11C64E1795F}" sibTransId="{07868EAF-11A4-4551-83BA-3F7F25319BFA}"/>
    <dgm:cxn modelId="{766BC2E3-85A1-48D4-BB0C-D8475B74F0A2}" srcId="{F60C63F0-45C2-4286-AEF2-FD82AAE57759}" destId="{5E6BE733-E05F-45B0-B01D-055068318DFC}" srcOrd="6" destOrd="0" parTransId="{C2269843-4DCE-48FA-B877-778C551D32FA}" sibTransId="{495EC18A-79BA-4A63-A30A-BDC07762598D}"/>
    <dgm:cxn modelId="{2A5A86F3-223C-4034-B11F-53B332ADF3A6}" type="presOf" srcId="{5E6BE733-E05F-45B0-B01D-055068318DFC}" destId="{D7F47C55-3CEC-4EC4-8EA8-FFCAF3F0F947}" srcOrd="0" destOrd="0" presId="urn:microsoft.com/office/officeart/2005/8/layout/chevron1"/>
    <dgm:cxn modelId="{236BEF0A-016E-47AF-BC7E-44B3B52A8EB8}" type="presParOf" srcId="{0C463149-9946-4F03-AD77-4E1357539DD9}" destId="{F39E755C-5D1E-411C-9902-DB2B1CCCAD8D}" srcOrd="0" destOrd="0" presId="urn:microsoft.com/office/officeart/2005/8/layout/chevron1"/>
    <dgm:cxn modelId="{0050EAB6-01E9-400C-874D-5B14E95F564E}" type="presParOf" srcId="{0C463149-9946-4F03-AD77-4E1357539DD9}" destId="{F83BCBAA-94FD-4952-ADE6-7D1DA5B9B98F}" srcOrd="1" destOrd="0" presId="urn:microsoft.com/office/officeart/2005/8/layout/chevron1"/>
    <dgm:cxn modelId="{5334A469-38A0-470E-BD82-E384765797A0}" type="presParOf" srcId="{0C463149-9946-4F03-AD77-4E1357539DD9}" destId="{39257C7A-1151-434E-B320-D44B1015221F}" srcOrd="2" destOrd="0" presId="urn:microsoft.com/office/officeart/2005/8/layout/chevron1"/>
    <dgm:cxn modelId="{1C8B3B15-76EA-43B3-A8B2-6801D93029CF}" type="presParOf" srcId="{0C463149-9946-4F03-AD77-4E1357539DD9}" destId="{34847189-9316-4D02-9B97-05482F906855}" srcOrd="3" destOrd="0" presId="urn:microsoft.com/office/officeart/2005/8/layout/chevron1"/>
    <dgm:cxn modelId="{F85CECD6-30D4-4696-80E4-3D58EE33523C}" type="presParOf" srcId="{0C463149-9946-4F03-AD77-4E1357539DD9}" destId="{06693960-DDA6-4589-8663-9550D0118622}" srcOrd="4" destOrd="0" presId="urn:microsoft.com/office/officeart/2005/8/layout/chevron1"/>
    <dgm:cxn modelId="{E9F409F5-9120-4257-ACF2-C81482DC90E7}" type="presParOf" srcId="{0C463149-9946-4F03-AD77-4E1357539DD9}" destId="{A30B6099-78DB-4505-8214-D032B3F76345}" srcOrd="5" destOrd="0" presId="urn:microsoft.com/office/officeart/2005/8/layout/chevron1"/>
    <dgm:cxn modelId="{C980F1E5-8566-4FAC-ABB7-FCF4E889E941}" type="presParOf" srcId="{0C463149-9946-4F03-AD77-4E1357539DD9}" destId="{6AE41FF2-07F1-4FE9-A79B-CFEBCCA3B83A}" srcOrd="6" destOrd="0" presId="urn:microsoft.com/office/officeart/2005/8/layout/chevron1"/>
    <dgm:cxn modelId="{85A3017A-64A7-418C-BA5D-B122A4D1DC4A}" type="presParOf" srcId="{0C463149-9946-4F03-AD77-4E1357539DD9}" destId="{29C0DD6B-708D-4D5D-BE14-BAD4BC016D2C}" srcOrd="7" destOrd="0" presId="urn:microsoft.com/office/officeart/2005/8/layout/chevron1"/>
    <dgm:cxn modelId="{A69C926A-E92A-4B61-9ADF-3EDE0B829205}" type="presParOf" srcId="{0C463149-9946-4F03-AD77-4E1357539DD9}" destId="{A42520D3-7F6E-446F-BFF3-024D3AAF1953}" srcOrd="8" destOrd="0" presId="urn:microsoft.com/office/officeart/2005/8/layout/chevron1"/>
    <dgm:cxn modelId="{15EC23D6-8308-4D38-B561-E1D74D246519}" type="presParOf" srcId="{0C463149-9946-4F03-AD77-4E1357539DD9}" destId="{D470E827-3C92-49B3-8B66-3397408BEE78}" srcOrd="9" destOrd="0" presId="urn:microsoft.com/office/officeart/2005/8/layout/chevron1"/>
    <dgm:cxn modelId="{9551DFAF-8D9D-45EA-8700-35A21BD25B17}" type="presParOf" srcId="{0C463149-9946-4F03-AD77-4E1357539DD9}" destId="{3481815D-ECA3-46D0-8F69-E26E82B75528}" srcOrd="10" destOrd="0" presId="urn:microsoft.com/office/officeart/2005/8/layout/chevron1"/>
    <dgm:cxn modelId="{6668F04A-F015-4F21-A30F-6FB2A018CE2F}" type="presParOf" srcId="{0C463149-9946-4F03-AD77-4E1357539DD9}" destId="{6CA1C249-CA2C-41C9-B122-C9C431FDF610}" srcOrd="11" destOrd="0" presId="urn:microsoft.com/office/officeart/2005/8/layout/chevron1"/>
    <dgm:cxn modelId="{862B2BE5-12FD-4160-8526-6D1623814AD4}" type="presParOf" srcId="{0C463149-9946-4F03-AD77-4E1357539DD9}" destId="{D7F47C55-3CEC-4EC4-8EA8-FFCAF3F0F947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3B457-394F-4204-9D74-C53FED45E365}">
      <dsp:nvSpPr>
        <dsp:cNvPr id="0" name=""/>
        <dsp:cNvSpPr/>
      </dsp:nvSpPr>
      <dsp:spPr>
        <a:xfrm>
          <a:off x="9818" y="692214"/>
          <a:ext cx="2934746" cy="176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Transmitter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Laser/LED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Modulator</a:t>
          </a:r>
        </a:p>
      </dsp:txBody>
      <dsp:txXfrm>
        <a:off x="61391" y="743787"/>
        <a:ext cx="2831600" cy="1657702"/>
      </dsp:txXfrm>
    </dsp:sp>
    <dsp:sp modelId="{2EE5004E-177F-4F5F-B690-E6ABDC52C7E3}">
      <dsp:nvSpPr>
        <dsp:cNvPr id="0" name=""/>
        <dsp:cNvSpPr/>
      </dsp:nvSpPr>
      <dsp:spPr>
        <a:xfrm>
          <a:off x="3238040" y="1208729"/>
          <a:ext cx="622166" cy="7278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3238040" y="1354292"/>
        <a:ext cx="435516" cy="436691"/>
      </dsp:txXfrm>
    </dsp:sp>
    <dsp:sp modelId="{18A14AF0-84C2-4DA9-9750-47569356A66C}">
      <dsp:nvSpPr>
        <dsp:cNvPr id="0" name=""/>
        <dsp:cNvSpPr/>
      </dsp:nvSpPr>
      <dsp:spPr>
        <a:xfrm>
          <a:off x="4118464" y="692214"/>
          <a:ext cx="2934746" cy="176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Medium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Optical Fibre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Free space</a:t>
          </a:r>
        </a:p>
      </dsp:txBody>
      <dsp:txXfrm>
        <a:off x="4170037" y="743787"/>
        <a:ext cx="2831600" cy="1657702"/>
      </dsp:txXfrm>
    </dsp:sp>
    <dsp:sp modelId="{BBB6C499-49BA-4568-9C66-520474C9E89D}">
      <dsp:nvSpPr>
        <dsp:cNvPr id="0" name=""/>
        <dsp:cNvSpPr/>
      </dsp:nvSpPr>
      <dsp:spPr>
        <a:xfrm>
          <a:off x="7346686" y="1208729"/>
          <a:ext cx="622166" cy="7278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7346686" y="1354292"/>
        <a:ext cx="435516" cy="436691"/>
      </dsp:txXfrm>
    </dsp:sp>
    <dsp:sp modelId="{F22C6CFF-BC6E-4309-BFE4-A45E16A5ADE7}">
      <dsp:nvSpPr>
        <dsp:cNvPr id="0" name=""/>
        <dsp:cNvSpPr/>
      </dsp:nvSpPr>
      <dsp:spPr>
        <a:xfrm>
          <a:off x="8227110" y="692214"/>
          <a:ext cx="2934746" cy="176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Receiver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Photodiodes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/>
            <a:t>Homo/heterodyne detectors</a:t>
          </a:r>
        </a:p>
      </dsp:txBody>
      <dsp:txXfrm>
        <a:off x="8278683" y="743787"/>
        <a:ext cx="2831600" cy="1657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E755C-5D1E-411C-9902-DB2B1CCCAD8D}">
      <dsp:nvSpPr>
        <dsp:cNvPr id="0" name=""/>
        <dsp:cNvSpPr/>
      </dsp:nvSpPr>
      <dsp:spPr>
        <a:xfrm>
          <a:off x="0" y="1474533"/>
          <a:ext cx="904314" cy="3617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Kilo</a:t>
          </a:r>
        </a:p>
      </dsp:txBody>
      <dsp:txXfrm>
        <a:off x="180863" y="1474533"/>
        <a:ext cx="542589" cy="361725"/>
      </dsp:txXfrm>
    </dsp:sp>
    <dsp:sp modelId="{39257C7A-1151-434E-B320-D44B1015221F}">
      <dsp:nvSpPr>
        <dsp:cNvPr id="0" name=""/>
        <dsp:cNvSpPr/>
      </dsp:nvSpPr>
      <dsp:spPr>
        <a:xfrm>
          <a:off x="813882" y="1474533"/>
          <a:ext cx="904314" cy="3617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Mega</a:t>
          </a:r>
        </a:p>
      </dsp:txBody>
      <dsp:txXfrm>
        <a:off x="994745" y="1474533"/>
        <a:ext cx="542589" cy="361725"/>
      </dsp:txXfrm>
    </dsp:sp>
    <dsp:sp modelId="{06693960-DDA6-4589-8663-9550D0118622}">
      <dsp:nvSpPr>
        <dsp:cNvPr id="0" name=""/>
        <dsp:cNvSpPr/>
      </dsp:nvSpPr>
      <dsp:spPr>
        <a:xfrm>
          <a:off x="1627765" y="1474533"/>
          <a:ext cx="904314" cy="3617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Giga</a:t>
          </a:r>
        </a:p>
      </dsp:txBody>
      <dsp:txXfrm>
        <a:off x="1808628" y="1474533"/>
        <a:ext cx="542589" cy="361725"/>
      </dsp:txXfrm>
    </dsp:sp>
    <dsp:sp modelId="{6AE41FF2-07F1-4FE9-A79B-CFEBCCA3B83A}">
      <dsp:nvSpPr>
        <dsp:cNvPr id="0" name=""/>
        <dsp:cNvSpPr/>
      </dsp:nvSpPr>
      <dsp:spPr>
        <a:xfrm>
          <a:off x="2441648" y="1474533"/>
          <a:ext cx="904314" cy="3617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Tera</a:t>
          </a:r>
        </a:p>
      </dsp:txBody>
      <dsp:txXfrm>
        <a:off x="2622511" y="1474533"/>
        <a:ext cx="542589" cy="361725"/>
      </dsp:txXfrm>
    </dsp:sp>
    <dsp:sp modelId="{A42520D3-7F6E-446F-BFF3-024D3AAF1953}">
      <dsp:nvSpPr>
        <dsp:cNvPr id="0" name=""/>
        <dsp:cNvSpPr/>
      </dsp:nvSpPr>
      <dsp:spPr>
        <a:xfrm>
          <a:off x="3255531" y="1474533"/>
          <a:ext cx="904314" cy="3617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Peta</a:t>
          </a:r>
        </a:p>
      </dsp:txBody>
      <dsp:txXfrm>
        <a:off x="3436394" y="1474533"/>
        <a:ext cx="542589" cy="361725"/>
      </dsp:txXfrm>
    </dsp:sp>
    <dsp:sp modelId="{3481815D-ECA3-46D0-8F69-E26E82B75528}">
      <dsp:nvSpPr>
        <dsp:cNvPr id="0" name=""/>
        <dsp:cNvSpPr/>
      </dsp:nvSpPr>
      <dsp:spPr>
        <a:xfrm>
          <a:off x="4069414" y="1474533"/>
          <a:ext cx="904314" cy="3617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Exa</a:t>
          </a:r>
          <a:endParaRPr lang="en-GB" sz="1500" kern="1200" dirty="0"/>
        </a:p>
      </dsp:txBody>
      <dsp:txXfrm>
        <a:off x="4250277" y="1474533"/>
        <a:ext cx="542589" cy="361725"/>
      </dsp:txXfrm>
    </dsp:sp>
    <dsp:sp modelId="{D7F47C55-3CEC-4EC4-8EA8-FFCAF3F0F947}">
      <dsp:nvSpPr>
        <dsp:cNvPr id="0" name=""/>
        <dsp:cNvSpPr/>
      </dsp:nvSpPr>
      <dsp:spPr>
        <a:xfrm>
          <a:off x="4883297" y="1474533"/>
          <a:ext cx="904314" cy="3617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Zetta</a:t>
          </a:r>
        </a:p>
      </dsp:txBody>
      <dsp:txXfrm>
        <a:off x="5064160" y="1474533"/>
        <a:ext cx="542589" cy="361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C4EB-D586-40D0-B3B1-BFBF67D8D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A4495-8640-4D92-9622-484FCB7EA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1280A-751E-4F45-B3C9-0FAAB1CD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290CC-95F2-46FD-A687-70D4A69E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403F-1698-4E87-ACE0-C14C23A9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9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26CE-83AF-4CF4-98DE-590ACB81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03B9A-B1ED-4EC7-901B-260EFD42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70C3-4D2F-49EB-B070-977A2138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9997E-AC3D-4636-97B4-2DB18ED9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65A24-2FDC-463A-8656-96E17CD80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18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DDF8D3-D53B-4BE7-9EB1-FD5C672DE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BFE72-1137-4BE0-9FC6-2272D26D0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169A7-EA62-40F8-8BEC-D8AE1C5B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7D8D6-D075-4DE8-9FD9-1CE6EF91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4D658-1A02-41E6-98E1-8C549D26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5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EB30-F2DC-41AD-B0AE-3355A138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446CA-104A-49EB-B048-7C46D4DF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75BA2-58D7-495C-BB21-AF1B5BCB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43AD-44C9-4C8B-B9ED-51139CB0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911E-0DDE-4A74-BF70-44BCCF4D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56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EEC-000C-47EE-A78E-934F3FDB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7ED2-53F0-49C7-8153-8E3F7C5E1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E295A-2C72-4330-ADAA-71EAD70D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439F0-37E9-471C-8AD7-D4F7FEA4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E6F43-038E-4A86-863D-98E745C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1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9DEB-082C-447E-BFAB-EDDDD614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BDEB-D13C-49EB-A24F-6602FEFBF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951BA-EAD8-40B3-9EB6-05694E0DF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E2F16-6E26-4559-B21E-AFE6639B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903BA-4EB4-4BD6-ACF8-AC94BD1B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74A4A-B24D-4D47-87F0-73AEEC53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2FF7-DBE1-4EE0-9526-71957772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B546E-BA07-464A-AAEF-9D43FDC2D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A6224-CE85-430C-9FBD-9B7E168A0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2042F-7254-49F2-9DCB-5EA1D5240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F7C38-B0C1-4C33-B1DA-319469428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4BA2E-7D23-4EE5-8D48-9A459949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C1209-2ACB-4881-B911-0917A216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E1776-DC33-456D-ACA3-A314B6A0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4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6021-ECB1-49C5-B744-D92EFE9F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45049-B9AE-4DBB-B2F9-59EE69F0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76C7-2E1B-43E7-8145-55EFA128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EBE8-3679-43CA-8CBE-A1F6D922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5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F68F7-2C3A-477C-8B5B-405DDBF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67986-A384-4892-89D3-B9A6D0C2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90B0-C207-4DC1-95C5-20FD74C5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37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65E3-8E65-4516-885F-94970A8F5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34AE-1C29-4438-9AC6-C6E341D91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97DFE-2F09-4E87-8B53-8200877A4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67F55-6EC1-45A3-A978-3FC19B3B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E5213-1D02-4474-B7C5-119454A1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10286-1AE8-4F2E-B89E-78555AF3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72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D954-AA3A-45DD-8CAA-1024A689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07FA4-453A-4328-8C9A-E549CB5A5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DC4C5-24E5-402F-8383-46CD326A2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A8B3D-0D5F-4F7A-9083-DFD37CAF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1C5C3-3866-4BA3-A7A0-4AE1D5CA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15BF2-7E55-4636-818E-B586C891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79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83E2F4-2B93-4030-9147-AEDAE5F43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9A6EC-4FBA-46F7-B5B1-45564091F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3FF4-6953-4B53-A36F-45B66CA8A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8B4B3-6BE3-4F57-80F5-7F3A7D99CE5B}" type="datetimeFigureOut">
              <a:rPr lang="en-GB" smtClean="0"/>
              <a:t>08/01/2022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8D95-B460-4FAB-A6D7-BCB0A7E5D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6D1BE-EEB2-4B34-AEC6-C4F6F61DC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12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k.joshi@bristol.ac.uk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28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6.wmf"/><Relationship Id="rId4" Type="http://schemas.openxmlformats.org/officeDocument/2006/relationships/image" Target="../media/image29.png"/><Relationship Id="rId9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7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64C7-2B57-4995-8266-CA21FD2E1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Optical communications and data networks (</a:t>
            </a:r>
            <a:r>
              <a:rPr lang="en-GB">
                <a:solidFill>
                  <a:schemeClr val="accent1">
                    <a:lumMod val="50000"/>
                  </a:schemeClr>
                </a:solidFill>
              </a:rPr>
              <a:t>EENGM2001</a:t>
            </a:r>
            <a:r>
              <a:rPr lang="en-GB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6466"/>
            <a:ext cx="9144000" cy="781334"/>
          </a:xfrm>
        </p:spPr>
        <p:txBody>
          <a:bodyPr/>
          <a:lstStyle/>
          <a:p>
            <a:r>
              <a:rPr lang="en-GB"/>
              <a:t>Siddarth K Joshi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2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1244786" cy="5067626"/>
          </a:xfrm>
        </p:spPr>
        <p:txBody>
          <a:bodyPr>
            <a:normAutofit/>
          </a:bodyPr>
          <a:lstStyle/>
          <a:p>
            <a:pPr algn="l"/>
            <a:r>
              <a:rPr lang="en-GB"/>
              <a:t>All data is binary: i.e. 0s and 1s</a:t>
            </a:r>
          </a:p>
          <a:p>
            <a:pPr algn="l"/>
            <a:endParaRPr lang="en-GB"/>
          </a:p>
          <a:p>
            <a:pPr algn="l"/>
            <a:r>
              <a:rPr lang="en-GB"/>
              <a:t>Which layer translates between binary and human readable form?</a:t>
            </a:r>
          </a:p>
          <a:p>
            <a:pPr algn="l"/>
            <a:endParaRPr lang="en-GB"/>
          </a:p>
          <a:p>
            <a:pPr algn="l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The basics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5802D48-0443-412C-A42F-34EF89B157CA}"/>
              </a:ext>
            </a:extLst>
          </p:cNvPr>
          <p:cNvSpPr txBox="1">
            <a:spLocks/>
          </p:cNvSpPr>
          <p:nvPr/>
        </p:nvSpPr>
        <p:spPr>
          <a:xfrm>
            <a:off x="167186" y="2606952"/>
            <a:ext cx="6096000" cy="326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>
                <a:solidFill>
                  <a:srgbClr val="0070C0"/>
                </a:solidFill>
              </a:rPr>
              <a:t>Bit: Each 0 or 1 is a bit   	abbreviation b</a:t>
            </a:r>
          </a:p>
          <a:p>
            <a:pPr algn="l"/>
            <a:r>
              <a:rPr lang="en-GB">
                <a:solidFill>
                  <a:srgbClr val="0070C0"/>
                </a:solidFill>
              </a:rPr>
              <a:t>Byte: 8 bits = 1 byte 		abbreviation B</a:t>
            </a:r>
          </a:p>
          <a:p>
            <a:pPr algn="l"/>
            <a:r>
              <a:rPr lang="en-GB">
                <a:solidFill>
                  <a:srgbClr val="0070C0"/>
                </a:solidFill>
              </a:rPr>
              <a:t>Kilobyte: 1024 bytes		abbreviation KB</a:t>
            </a:r>
          </a:p>
          <a:p>
            <a:pPr algn="l"/>
            <a:r>
              <a:rPr lang="en-GB">
                <a:solidFill>
                  <a:srgbClr val="0070C0"/>
                </a:solidFill>
              </a:rPr>
              <a:t>Kilobit:  10</a:t>
            </a:r>
            <a:r>
              <a:rPr lang="en-GB" baseline="30000">
                <a:solidFill>
                  <a:srgbClr val="0070C0"/>
                </a:solidFill>
              </a:rPr>
              <a:t>3</a:t>
            </a:r>
            <a:r>
              <a:rPr lang="en-GB">
                <a:solidFill>
                  <a:srgbClr val="0070C0"/>
                </a:solidFill>
              </a:rPr>
              <a:t> bits 		 abbreviation </a:t>
            </a:r>
            <a:r>
              <a:rPr lang="en-GB" err="1">
                <a:solidFill>
                  <a:srgbClr val="0070C0"/>
                </a:solidFill>
              </a:rPr>
              <a:t>Kb</a:t>
            </a:r>
            <a:endParaRPr lang="en-GB">
              <a:solidFill>
                <a:srgbClr val="0070C0"/>
              </a:solidFill>
            </a:endParaRPr>
          </a:p>
          <a:p>
            <a:pPr algn="l"/>
            <a:r>
              <a:rPr lang="en-GB">
                <a:solidFill>
                  <a:srgbClr val="0070C0"/>
                </a:solidFill>
              </a:rPr>
              <a:t>Megabyte: 1024 KB		abbreviation MB</a:t>
            </a:r>
          </a:p>
          <a:p>
            <a:pPr algn="l"/>
            <a:r>
              <a:rPr lang="en-GB">
                <a:solidFill>
                  <a:srgbClr val="0070C0"/>
                </a:solidFill>
              </a:rPr>
              <a:t>Megabit:  10</a:t>
            </a:r>
            <a:r>
              <a:rPr lang="en-GB" baseline="30000">
                <a:solidFill>
                  <a:srgbClr val="0070C0"/>
                </a:solidFill>
              </a:rPr>
              <a:t>6</a:t>
            </a:r>
            <a:r>
              <a:rPr lang="en-GB">
                <a:solidFill>
                  <a:srgbClr val="0070C0"/>
                </a:solidFill>
              </a:rPr>
              <a:t> bits 		 abbreviation Mb</a:t>
            </a:r>
          </a:p>
          <a:p>
            <a:pPr algn="l"/>
            <a:endParaRPr lang="en-GB">
              <a:solidFill>
                <a:srgbClr val="0070C0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DC0FEC7-5F54-4BD3-87BD-821D8FD40A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880021"/>
              </p:ext>
            </p:extLst>
          </p:nvPr>
        </p:nvGraphicFramePr>
        <p:xfrm>
          <a:off x="6346757" y="3709515"/>
          <a:ext cx="5787612" cy="3310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12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1244786" cy="506762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Prevent others from reading your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Ensure that you communicate with the right person/device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Make sure your message actually reaches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Security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EBB7D6B-D575-4F6F-BA46-4013FDA81D9E}"/>
              </a:ext>
            </a:extLst>
          </p:cNvPr>
          <p:cNvSpPr/>
          <p:nvPr/>
        </p:nvSpPr>
        <p:spPr>
          <a:xfrm>
            <a:off x="8427393" y="1083190"/>
            <a:ext cx="917643" cy="201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78C39F6-DE45-4C06-8095-BA01BDC4A4F3}"/>
              </a:ext>
            </a:extLst>
          </p:cNvPr>
          <p:cNvSpPr/>
          <p:nvPr/>
        </p:nvSpPr>
        <p:spPr>
          <a:xfrm>
            <a:off x="8427393" y="1548671"/>
            <a:ext cx="917643" cy="201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ABC446F-4463-44F0-A52D-65AC6C9F7C55}"/>
              </a:ext>
            </a:extLst>
          </p:cNvPr>
          <p:cNvSpPr/>
          <p:nvPr/>
        </p:nvSpPr>
        <p:spPr>
          <a:xfrm>
            <a:off x="8427393" y="1994062"/>
            <a:ext cx="917643" cy="201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F0A8DE-4A70-4C61-835E-EA1D7A5E9A23}"/>
              </a:ext>
            </a:extLst>
          </p:cNvPr>
          <p:cNvSpPr txBox="1">
            <a:spLocks/>
          </p:cNvSpPr>
          <p:nvPr/>
        </p:nvSpPr>
        <p:spPr>
          <a:xfrm>
            <a:off x="9144001" y="983655"/>
            <a:ext cx="2989634" cy="506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Encryption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48147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Basic encryption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2EE781-5931-49EA-B1D4-09A26AF17F9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774205" y="1145160"/>
            <a:ext cx="825480" cy="1611720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766AE2-F5AB-409C-8461-9C1B036ADE0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67445" y="1141200"/>
            <a:ext cx="819360" cy="1613520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7D34113-4AD1-43CC-9E45-4DE7FDF2DD4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967685" y="1604880"/>
            <a:ext cx="791640" cy="467640"/>
          </a:xfrm>
          <a:prstGeom prst="rect">
            <a:avLst/>
          </a:prstGeom>
          <a:ln>
            <a:noFill/>
          </a:ln>
        </p:spPr>
      </p:pic>
      <p:sp>
        <p:nvSpPr>
          <p:cNvPr id="38" name="CustomShape 6">
            <a:extLst>
              <a:ext uri="{FF2B5EF4-FFF2-40B4-BE49-F238E27FC236}">
                <a16:creationId xmlns:a16="http://schemas.microsoft.com/office/drawing/2014/main" id="{EB318088-B414-4236-82C6-5F2E91EC7F78}"/>
              </a:ext>
            </a:extLst>
          </p:cNvPr>
          <p:cNvSpPr/>
          <p:nvPr/>
        </p:nvSpPr>
        <p:spPr>
          <a:xfrm>
            <a:off x="4119685" y="1676880"/>
            <a:ext cx="4248000" cy="360000"/>
          </a:xfrm>
          <a:custGeom>
            <a:avLst/>
            <a:gdLst/>
            <a:ahLst/>
            <a:cxnLst/>
            <a:rect l="0" t="0" r="r" b="b"/>
            <a:pathLst>
              <a:path w="11801" h="1002">
                <a:moveTo>
                  <a:pt x="0" y="382"/>
                </a:moveTo>
                <a:lnTo>
                  <a:pt x="10426" y="382"/>
                </a:lnTo>
                <a:lnTo>
                  <a:pt x="10426" y="0"/>
                </a:lnTo>
                <a:lnTo>
                  <a:pt x="11800" y="500"/>
                </a:lnTo>
                <a:lnTo>
                  <a:pt x="10426" y="1001"/>
                </a:lnTo>
                <a:lnTo>
                  <a:pt x="10426" y="618"/>
                </a:lnTo>
                <a:lnTo>
                  <a:pt x="0" y="618"/>
                </a:lnTo>
                <a:lnTo>
                  <a:pt x="0" y="38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B0AFA6D-D5DD-4F11-878E-BA48188A3B4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983685" y="2036880"/>
            <a:ext cx="2517120" cy="1887840"/>
          </a:xfrm>
          <a:prstGeom prst="rect">
            <a:avLst/>
          </a:prstGeom>
          <a:ln>
            <a:noFill/>
          </a:ln>
        </p:spPr>
      </p:pic>
      <p:sp>
        <p:nvSpPr>
          <p:cNvPr id="40" name="TextShape 4">
            <a:extLst>
              <a:ext uri="{FF2B5EF4-FFF2-40B4-BE49-F238E27FC236}">
                <a16:creationId xmlns:a16="http://schemas.microsoft.com/office/drawing/2014/main" id="{3B56ED22-2361-4C5F-A8CB-6B1AA2344D50}"/>
              </a:ext>
            </a:extLst>
          </p:cNvPr>
          <p:cNvSpPr txBox="1"/>
          <p:nvPr/>
        </p:nvSpPr>
        <p:spPr>
          <a:xfrm>
            <a:off x="0" y="2797560"/>
            <a:ext cx="2242800" cy="45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Alice encrypts</a:t>
            </a:r>
            <a:endParaRPr lang="en-GB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TextShape 5">
            <a:extLst>
              <a:ext uri="{FF2B5EF4-FFF2-40B4-BE49-F238E27FC236}">
                <a16:creationId xmlns:a16="http://schemas.microsoft.com/office/drawing/2014/main" id="{4953D06E-015D-4ED8-8D42-1504870D44A4}"/>
              </a:ext>
            </a:extLst>
          </p:cNvPr>
          <p:cNvSpPr txBox="1"/>
          <p:nvPr/>
        </p:nvSpPr>
        <p:spPr>
          <a:xfrm>
            <a:off x="9897685" y="2796480"/>
            <a:ext cx="2206080" cy="45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Bob decrypts.</a:t>
            </a:r>
            <a:endParaRPr lang="en-GB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7">
            <a:extLst>
              <a:ext uri="{FF2B5EF4-FFF2-40B4-BE49-F238E27FC236}">
                <a16:creationId xmlns:a16="http://schemas.microsoft.com/office/drawing/2014/main" id="{ECCF51ED-7F68-44D1-A732-4536CE3DA515}"/>
              </a:ext>
            </a:extLst>
          </p:cNvPr>
          <p:cNvSpPr txBox="1"/>
          <p:nvPr/>
        </p:nvSpPr>
        <p:spPr>
          <a:xfrm>
            <a:off x="3896845" y="4109341"/>
            <a:ext cx="4690800" cy="5353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Eve should not know anything.</a:t>
            </a:r>
            <a:endParaRPr lang="en-GB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0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Basic encryption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2BE958-2AB8-4901-A229-54379EA7EFC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905044" y="2300451"/>
            <a:ext cx="1859040" cy="93816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285298-5C15-4318-A2FE-A748A71DD85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2963" y="4029480"/>
            <a:ext cx="1933200" cy="1733040"/>
          </a:xfrm>
          <a:prstGeom prst="rect">
            <a:avLst/>
          </a:prstGeom>
          <a:ln>
            <a:noFill/>
          </a:ln>
        </p:spPr>
      </p:pic>
      <p:sp>
        <p:nvSpPr>
          <p:cNvPr id="14" name="TextShape 6">
            <a:extLst>
              <a:ext uri="{FF2B5EF4-FFF2-40B4-BE49-F238E27FC236}">
                <a16:creationId xmlns:a16="http://schemas.microsoft.com/office/drawing/2014/main" id="{1F808AD1-69EC-4E79-8AF5-D2E8AFA0D580}"/>
              </a:ext>
            </a:extLst>
          </p:cNvPr>
          <p:cNvSpPr txBox="1"/>
          <p:nvPr/>
        </p:nvSpPr>
        <p:spPr>
          <a:xfrm>
            <a:off x="6048000" y="2019358"/>
            <a:ext cx="2232000" cy="459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Random key</a:t>
            </a:r>
            <a:endParaRPr lang="en-GB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46C0A390-AA03-440B-88F9-EE271D2CDB36}"/>
              </a:ext>
            </a:extLst>
          </p:cNvPr>
          <p:cNvSpPr/>
          <p:nvPr/>
        </p:nvSpPr>
        <p:spPr>
          <a:xfrm rot="5400000">
            <a:off x="9891965" y="2618350"/>
            <a:ext cx="2088829" cy="360000"/>
          </a:xfrm>
          <a:custGeom>
            <a:avLst/>
            <a:gdLst/>
            <a:ahLst/>
            <a:cxnLst/>
            <a:rect l="0" t="0" r="r" b="b"/>
            <a:pathLst>
              <a:path w="7601" h="1002">
                <a:moveTo>
                  <a:pt x="0" y="382"/>
                </a:moveTo>
                <a:lnTo>
                  <a:pt x="6715" y="382"/>
                </a:lnTo>
                <a:lnTo>
                  <a:pt x="6715" y="0"/>
                </a:lnTo>
                <a:lnTo>
                  <a:pt x="7600" y="500"/>
                </a:lnTo>
                <a:lnTo>
                  <a:pt x="6715" y="1001"/>
                </a:lnTo>
                <a:lnTo>
                  <a:pt x="6715" y="618"/>
                </a:lnTo>
                <a:lnTo>
                  <a:pt x="0" y="618"/>
                </a:lnTo>
                <a:lnTo>
                  <a:pt x="0" y="38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F4C9A1-7418-4E4D-8037-BA77DE039A0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411151" y="4192077"/>
            <a:ext cx="2895480" cy="148752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5A44AF-DB1A-42B5-AEFE-3F7BE68B0D0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1221054" y="986200"/>
            <a:ext cx="930176" cy="1548360"/>
          </a:xfrm>
          <a:prstGeom prst="rect">
            <a:avLst/>
          </a:prstGeom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B9D43E-3FE1-4F3C-9E09-11F24DC97F4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970859" y="4162692"/>
            <a:ext cx="881118" cy="1720068"/>
          </a:xfrm>
          <a:prstGeom prst="rect">
            <a:avLst/>
          </a:prstGeom>
          <a:ln>
            <a:noFill/>
          </a:ln>
        </p:spPr>
      </p:pic>
      <p:sp>
        <p:nvSpPr>
          <p:cNvPr id="19" name="TextShape 6">
            <a:extLst>
              <a:ext uri="{FF2B5EF4-FFF2-40B4-BE49-F238E27FC236}">
                <a16:creationId xmlns:a16="http://schemas.microsoft.com/office/drawing/2014/main" id="{A00A0F09-BC4B-44C7-A0BC-2CA19BE05AED}"/>
              </a:ext>
            </a:extLst>
          </p:cNvPr>
          <p:cNvSpPr txBox="1"/>
          <p:nvPr/>
        </p:nvSpPr>
        <p:spPr>
          <a:xfrm>
            <a:off x="308519" y="968400"/>
            <a:ext cx="5396821" cy="459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b="0" strike="noStrike" spc="-1"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Encryption needs a key (password)</a:t>
            </a:r>
            <a:endParaRPr lang="en-GB" sz="2600" b="0" strike="noStrike" spc="-1">
              <a:solidFill>
                <a:schemeClr val="accent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TextShape 6">
            <a:extLst>
              <a:ext uri="{FF2B5EF4-FFF2-40B4-BE49-F238E27FC236}">
                <a16:creationId xmlns:a16="http://schemas.microsoft.com/office/drawing/2014/main" id="{8854CF5F-91CE-4FCA-B02C-741D7BB56A17}"/>
              </a:ext>
            </a:extLst>
          </p:cNvPr>
          <p:cNvSpPr txBox="1"/>
          <p:nvPr/>
        </p:nvSpPr>
        <p:spPr>
          <a:xfrm>
            <a:off x="396358" y="1766700"/>
            <a:ext cx="3196847" cy="459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The XOR operation</a:t>
            </a:r>
            <a:endParaRPr lang="en-GB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3">
            <a:extLst>
              <a:ext uri="{FF2B5EF4-FFF2-40B4-BE49-F238E27FC236}">
                <a16:creationId xmlns:a16="http://schemas.microsoft.com/office/drawing/2014/main" id="{3F457895-97E0-45F8-80A1-F2ACB2C5FB87}"/>
              </a:ext>
            </a:extLst>
          </p:cNvPr>
          <p:cNvSpPr/>
          <p:nvPr/>
        </p:nvSpPr>
        <p:spPr>
          <a:xfrm rot="16200000">
            <a:off x="3284309" y="3353985"/>
            <a:ext cx="5188948" cy="169560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chemeClr val="accent3">
                  <a:lumMod val="50000"/>
                  <a:lumOff val="50000"/>
                </a:schemeClr>
              </a:gs>
              <a:gs pos="81000">
                <a:srgbClr val="B6CED6"/>
              </a:gs>
              <a:gs pos="100000">
                <a:schemeClr val="bg2">
                  <a:alpha val="60000"/>
                </a:schemeClr>
              </a:gs>
            </a:gsLst>
            <a:lin ang="0"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TextShape 5">
            <a:extLst>
              <a:ext uri="{FF2B5EF4-FFF2-40B4-BE49-F238E27FC236}">
                <a16:creationId xmlns:a16="http://schemas.microsoft.com/office/drawing/2014/main" id="{26BB6FFF-31E8-4B7F-B8C7-443A4BDF37EF}"/>
              </a:ext>
            </a:extLst>
          </p:cNvPr>
          <p:cNvSpPr txBox="1"/>
          <p:nvPr/>
        </p:nvSpPr>
        <p:spPr>
          <a:xfrm>
            <a:off x="9196430" y="5296823"/>
            <a:ext cx="1584000" cy="45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Message</a:t>
            </a: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 </a:t>
            </a:r>
            <a:endParaRPr lang="en-GB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TextShape 5">
            <a:extLst>
              <a:ext uri="{FF2B5EF4-FFF2-40B4-BE49-F238E27FC236}">
                <a16:creationId xmlns:a16="http://schemas.microsoft.com/office/drawing/2014/main" id="{8F59D688-3DED-4083-BC76-3C1278AFCC9E}"/>
              </a:ext>
            </a:extLst>
          </p:cNvPr>
          <p:cNvSpPr txBox="1"/>
          <p:nvPr/>
        </p:nvSpPr>
        <p:spPr>
          <a:xfrm>
            <a:off x="6176537" y="942217"/>
            <a:ext cx="1723972" cy="45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b="0" strike="noStrike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11100010</a:t>
            </a: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 </a:t>
            </a:r>
            <a:endParaRPr lang="en-GB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TextShape 5">
            <a:extLst>
              <a:ext uri="{FF2B5EF4-FFF2-40B4-BE49-F238E27FC236}">
                <a16:creationId xmlns:a16="http://schemas.microsoft.com/office/drawing/2014/main" id="{1986C889-1E8C-4E4C-AC61-548B96737856}"/>
              </a:ext>
            </a:extLst>
          </p:cNvPr>
          <p:cNvSpPr txBox="1"/>
          <p:nvPr/>
        </p:nvSpPr>
        <p:spPr>
          <a:xfrm>
            <a:off x="6176537" y="1530520"/>
            <a:ext cx="1723972" cy="45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spc="-1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01111011</a:t>
            </a:r>
            <a:endParaRPr lang="en-GB" sz="2600" b="0" strike="noStrike" spc="-1">
              <a:solidFill>
                <a:schemeClr val="accent6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503C2A5-DA04-4925-A689-3A8880B0495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679700" y="1044760"/>
            <a:ext cx="1859040" cy="938160"/>
          </a:xfrm>
          <a:prstGeom prst="rect">
            <a:avLst/>
          </a:prstGeom>
          <a:ln>
            <a:noFill/>
          </a:ln>
        </p:spPr>
      </p:pic>
      <p:sp>
        <p:nvSpPr>
          <p:cNvPr id="26" name="TextShape 5">
            <a:extLst>
              <a:ext uri="{FF2B5EF4-FFF2-40B4-BE49-F238E27FC236}">
                <a16:creationId xmlns:a16="http://schemas.microsoft.com/office/drawing/2014/main" id="{53C242A3-47D3-46EA-BBF0-9EE119CF0932}"/>
              </a:ext>
            </a:extLst>
          </p:cNvPr>
          <p:cNvSpPr txBox="1"/>
          <p:nvPr/>
        </p:nvSpPr>
        <p:spPr>
          <a:xfrm>
            <a:off x="9440208" y="1246503"/>
            <a:ext cx="1723972" cy="45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spc="-1">
                <a:solidFill>
                  <a:schemeClr val="accent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10011001</a:t>
            </a:r>
            <a:endParaRPr lang="en-GB" sz="2600" b="0" strike="noStrike" spc="-1">
              <a:solidFill>
                <a:schemeClr val="accent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TextShape 5">
            <a:extLst>
              <a:ext uri="{FF2B5EF4-FFF2-40B4-BE49-F238E27FC236}">
                <a16:creationId xmlns:a16="http://schemas.microsoft.com/office/drawing/2014/main" id="{BFBEADAE-90DD-4CA2-B442-10BB6743DFA5}"/>
              </a:ext>
            </a:extLst>
          </p:cNvPr>
          <p:cNvSpPr txBox="1"/>
          <p:nvPr/>
        </p:nvSpPr>
        <p:spPr>
          <a:xfrm>
            <a:off x="417174" y="2279703"/>
            <a:ext cx="1584000" cy="45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Message</a:t>
            </a: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 </a:t>
            </a:r>
            <a:endParaRPr lang="en-GB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TextShape 5">
            <a:extLst>
              <a:ext uri="{FF2B5EF4-FFF2-40B4-BE49-F238E27FC236}">
                <a16:creationId xmlns:a16="http://schemas.microsoft.com/office/drawing/2014/main" id="{2E947C2A-0926-4986-96D1-7BF11AD2426E}"/>
              </a:ext>
            </a:extLst>
          </p:cNvPr>
          <p:cNvSpPr txBox="1"/>
          <p:nvPr/>
        </p:nvSpPr>
        <p:spPr>
          <a:xfrm>
            <a:off x="1075620" y="2668050"/>
            <a:ext cx="1723972" cy="45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spc="-1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</a:t>
            </a:r>
            <a:endParaRPr lang="en-GB" sz="2600" b="0" strike="noStrike" spc="-1">
              <a:solidFill>
                <a:schemeClr val="accent6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TextShape 5">
            <a:extLst>
              <a:ext uri="{FF2B5EF4-FFF2-40B4-BE49-F238E27FC236}">
                <a16:creationId xmlns:a16="http://schemas.microsoft.com/office/drawing/2014/main" id="{3D46FF7D-687B-4FB3-A5F1-5B1AB550D2E2}"/>
              </a:ext>
            </a:extLst>
          </p:cNvPr>
          <p:cNvSpPr txBox="1"/>
          <p:nvPr/>
        </p:nvSpPr>
        <p:spPr>
          <a:xfrm>
            <a:off x="3767933" y="2534032"/>
            <a:ext cx="1723972" cy="45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spc="-1">
                <a:solidFill>
                  <a:schemeClr val="accent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Encrypted</a:t>
            </a:r>
            <a:endParaRPr lang="en-GB" sz="2600" b="0" strike="noStrike" spc="-1">
              <a:solidFill>
                <a:schemeClr val="accent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TextShape 5">
            <a:extLst>
              <a:ext uri="{FF2B5EF4-FFF2-40B4-BE49-F238E27FC236}">
                <a16:creationId xmlns:a16="http://schemas.microsoft.com/office/drawing/2014/main" id="{757D878B-F685-48D3-9A73-4FA28C5704C3}"/>
              </a:ext>
            </a:extLst>
          </p:cNvPr>
          <p:cNvSpPr txBox="1"/>
          <p:nvPr/>
        </p:nvSpPr>
        <p:spPr>
          <a:xfrm>
            <a:off x="9196430" y="4547689"/>
            <a:ext cx="1723972" cy="45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spc="-1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</a:t>
            </a:r>
            <a:endParaRPr lang="en-GB" sz="2600" b="0" strike="noStrike" spc="-1">
              <a:solidFill>
                <a:schemeClr val="accent6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B5BC97-DBDF-470A-8100-D3D3DEF57CCC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9448053" y="2419474"/>
            <a:ext cx="1404805" cy="956872"/>
          </a:xfrm>
          <a:prstGeom prst="rect">
            <a:avLst/>
          </a:prstGeom>
          <a:ln>
            <a:noFill/>
          </a:ln>
        </p:spPr>
      </p:pic>
      <p:sp>
        <p:nvSpPr>
          <p:cNvPr id="32" name="TextShape 5">
            <a:extLst>
              <a:ext uri="{FF2B5EF4-FFF2-40B4-BE49-F238E27FC236}">
                <a16:creationId xmlns:a16="http://schemas.microsoft.com/office/drawing/2014/main" id="{5089F363-C121-432C-8DE9-9E7235B541B7}"/>
              </a:ext>
            </a:extLst>
          </p:cNvPr>
          <p:cNvSpPr txBox="1"/>
          <p:nvPr/>
        </p:nvSpPr>
        <p:spPr>
          <a:xfrm>
            <a:off x="7858891" y="2761773"/>
            <a:ext cx="1723972" cy="45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spc="-1">
                <a:solidFill>
                  <a:schemeClr val="accent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10011001</a:t>
            </a:r>
            <a:endParaRPr lang="en-GB" sz="2600" b="0" strike="noStrike" spc="-1">
              <a:solidFill>
                <a:schemeClr val="accent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TextShape 6">
            <a:extLst>
              <a:ext uri="{FF2B5EF4-FFF2-40B4-BE49-F238E27FC236}">
                <a16:creationId xmlns:a16="http://schemas.microsoft.com/office/drawing/2014/main" id="{CB8E70FC-3538-4B37-BDB8-52B46092E7CE}"/>
              </a:ext>
            </a:extLst>
          </p:cNvPr>
          <p:cNvSpPr txBox="1"/>
          <p:nvPr/>
        </p:nvSpPr>
        <p:spPr>
          <a:xfrm>
            <a:off x="6042536" y="3158611"/>
            <a:ext cx="3397672" cy="459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Eve gets randomness</a:t>
            </a:r>
            <a:endParaRPr lang="en-GB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40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1244786" cy="506762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The problem is now distributing the key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/>
              <a:t>Use mathematical problems like Prime factorisation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Which layers does encryption happen?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/>
              <a:t>Hint TLS and SSL are the most commonly used protocols.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4090097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1244786" cy="506762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The problem is now distributing the key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/>
              <a:t>Use mathematical problems like Prime factorisation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Which layers does encryption happen?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/>
              <a:t>Hint TLS and SSL are the most commonly used protocols.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/>
              <a:t>Applications typically treat TLS as if it were running in the transport layer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/>
              <a:t>But requires handshake so it also needs the presentation layer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SSL Deprecated in 2015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TLS currently </a:t>
            </a:r>
            <a:r>
              <a:rPr lang="en-GB" err="1"/>
              <a:t>ver</a:t>
            </a:r>
            <a:r>
              <a:rPr lang="en-GB"/>
              <a:t> 1.3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Algorithm based security protocols have limited lifetime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Security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7D65237-2CE4-4AA8-8F2A-B05E1B64F847}"/>
              </a:ext>
            </a:extLst>
          </p:cNvPr>
          <p:cNvSpPr txBox="1">
            <a:spLocks/>
          </p:cNvSpPr>
          <p:nvPr/>
        </p:nvSpPr>
        <p:spPr>
          <a:xfrm>
            <a:off x="6556441" y="5006683"/>
            <a:ext cx="5732835" cy="1569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Handshake: a signal between devices for coordination. Typically used to enquire and confirm connection/signal status</a:t>
            </a:r>
          </a:p>
        </p:txBody>
      </p:sp>
    </p:spTree>
    <p:extLst>
      <p:ext uri="{BB962C8B-B14F-4D97-AF65-F5344CB8AC3E}">
        <p14:creationId xmlns:p14="http://schemas.microsoft.com/office/powerpoint/2010/main" val="196526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1244786" cy="506762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Data on networks is almost always compressed.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Compression: Identify patterns in data and save the patterns rather than the raw data to reduce number of bits.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/>
          </a:p>
          <a:p>
            <a:pPr algn="l"/>
            <a:r>
              <a:rPr lang="en-GB"/>
              <a:t>We focus on the physical layer and thus do not care about the meaning of the binary data.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404129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Recap: What is a laser?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D6EC81C-C0DE-4249-A732-F37840DB6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428" y="891168"/>
            <a:ext cx="11311466" cy="3962578"/>
          </a:xfrm>
          <a:prstGeom prst="rect">
            <a:avLst/>
          </a:prstGeom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E040E816-55DC-48AA-BCC2-E926D6F07BD0}"/>
              </a:ext>
            </a:extLst>
          </p:cNvPr>
          <p:cNvSpPr/>
          <p:nvPr/>
        </p:nvSpPr>
        <p:spPr>
          <a:xfrm>
            <a:off x="0" y="4932989"/>
            <a:ext cx="9819461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 between Spontaneous emission, absorption &amp; induced emission      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Phase coherent output.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Wavelength linewidth depends on cavity, gain medium &amp; output power</a:t>
            </a: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BDA1C1D-C2D8-493C-ADCF-53D18B21F37B}"/>
              </a:ext>
            </a:extLst>
          </p:cNvPr>
          <p:cNvSpPr/>
          <p:nvPr/>
        </p:nvSpPr>
        <p:spPr>
          <a:xfrm>
            <a:off x="2979391" y="5403048"/>
            <a:ext cx="367553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D8C28BD-CFB2-42F8-9088-E817CF9CFFCA}"/>
              </a:ext>
            </a:extLst>
          </p:cNvPr>
          <p:cNvSpPr txBox="1">
            <a:spLocks/>
          </p:cNvSpPr>
          <p:nvPr/>
        </p:nvSpPr>
        <p:spPr>
          <a:xfrm>
            <a:off x="9527631" y="5403048"/>
            <a:ext cx="2469815" cy="1569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More in Week13 Lecture003_Async</a:t>
            </a:r>
          </a:p>
        </p:txBody>
      </p:sp>
    </p:spTree>
    <p:extLst>
      <p:ext uri="{BB962C8B-B14F-4D97-AF65-F5344CB8AC3E}">
        <p14:creationId xmlns:p14="http://schemas.microsoft.com/office/powerpoint/2010/main" val="3342752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Wavelength Vs Frequency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0770524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Frequency f  [Units Hz] {E.g. </a:t>
            </a:r>
            <a:r>
              <a:rPr lang="en-GB" sz="28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THz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, GHz, MHz, </a:t>
            </a:r>
            <a:r>
              <a:rPr lang="en-GB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KHz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mHz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, etc}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Wavelength (lambda) </a:t>
            </a:r>
            <a:r>
              <a:rPr lang="el-GR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[Units m] {E.g. nm, micron or </a:t>
            </a:r>
            <a:r>
              <a:rPr lang="el-GR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m or um}a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Speed of light in vacuum c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 = 299 792 458 m/s       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We will always use the approximate value of c = 3E8 (3*10</a:t>
            </a:r>
            <a:r>
              <a:rPr lang="en-GB" sz="2800" spc="-1" baseline="3000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28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B06F7-B04F-4ACA-816E-324A575A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911" y="3951881"/>
            <a:ext cx="2286319" cy="1762371"/>
          </a:xfrm>
          <a:prstGeom prst="rect">
            <a:avLst/>
          </a:prstGeom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F95EB933-C55B-4EEE-959B-00A220A1D216}"/>
              </a:ext>
            </a:extLst>
          </p:cNvPr>
          <p:cNvSpPr/>
          <p:nvPr/>
        </p:nvSpPr>
        <p:spPr>
          <a:xfrm>
            <a:off x="2634058" y="4177133"/>
            <a:ext cx="6239853" cy="6559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Conversion between f and </a:t>
            </a:r>
            <a:r>
              <a:rPr lang="el-GR" sz="28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GB" sz="28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is an ILO</a:t>
            </a: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31ACA35-72A7-469A-8A71-6CEA2B141364}"/>
              </a:ext>
            </a:extLst>
          </p:cNvPr>
          <p:cNvSpPr/>
          <p:nvPr/>
        </p:nvSpPr>
        <p:spPr>
          <a:xfrm>
            <a:off x="0" y="5424100"/>
            <a:ext cx="10770524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What is the frequency of 1550.12 nm in THz?</a:t>
            </a:r>
          </a:p>
        </p:txBody>
      </p:sp>
    </p:spTree>
    <p:extLst>
      <p:ext uri="{BB962C8B-B14F-4D97-AF65-F5344CB8AC3E}">
        <p14:creationId xmlns:p14="http://schemas.microsoft.com/office/powerpoint/2010/main" val="801342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Light as a wave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D70DC-83E9-46DB-A871-BE94EE62D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690"/>
            <a:ext cx="9192484" cy="5299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8439BF-025C-49A4-849C-E95EFF8AE1EF}"/>
                  </a:ext>
                </a:extLst>
              </p:cNvPr>
              <p:cNvSpPr txBox="1"/>
              <p:nvPr/>
            </p:nvSpPr>
            <p:spPr>
              <a:xfrm>
                <a:off x="8887658" y="1964509"/>
                <a:ext cx="3609168" cy="1870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eaLnBrk="1" hangingPunct="1">
                  <a:lnSpc>
                    <a:spcPct val="80000"/>
                  </a:lnSpc>
                  <a:defRPr/>
                </a:pPr>
                <a:r>
                  <a:rPr lang="en-US" altLang="zh-CN" sz="2400">
                    <a:ea typeface="宋体" charset="-122"/>
                  </a:rPr>
                  <a:t>Polarization</a:t>
                </a:r>
                <a:r>
                  <a:rPr lang="zh-CN" altLang="en-US" sz="2400">
                    <a:ea typeface="宋体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accPr>
                      <m:e>
                        <m:r>
                          <a:rPr lang="en-GB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𝑒</m:t>
                        </m:r>
                      </m:e>
                    </m:acc>
                  </m:oMath>
                </a14:m>
                <a:endParaRPr lang="en-US" altLang="zh-CN" sz="2400">
                  <a:ea typeface="宋体" charset="-122"/>
                </a:endParaRPr>
              </a:p>
              <a:p>
                <a:pPr lvl="1" eaLnBrk="1" hangingPunct="1">
                  <a:lnSpc>
                    <a:spcPct val="80000"/>
                  </a:lnSpc>
                  <a:defRPr/>
                </a:pPr>
                <a:r>
                  <a:rPr lang="en-US" altLang="zh-CN" sz="2400">
                    <a:ea typeface="宋体" charset="-122"/>
                  </a:rPr>
                  <a:t>A</a:t>
                </a:r>
                <a:r>
                  <a:rPr lang="en-GB" altLang="zh-CN" sz="2400" err="1">
                    <a:ea typeface="宋体" charset="-122"/>
                  </a:rPr>
                  <a:t>mplitude</a:t>
                </a:r>
                <a:r>
                  <a:rPr lang="en-GB" altLang="zh-CN" sz="2400">
                    <a:ea typeface="宋体" charset="-122"/>
                  </a:rPr>
                  <a:t> </a:t>
                </a:r>
                <a:r>
                  <a:rPr lang="en-GB" altLang="zh-CN" sz="2400" i="1">
                    <a:solidFill>
                      <a:srgbClr val="FF0000"/>
                    </a:solidFill>
                    <a:latin typeface="Times New Roman" charset="0"/>
                    <a:ea typeface="宋体" charset="-122"/>
                  </a:rPr>
                  <a:t>A</a:t>
                </a:r>
                <a:endParaRPr lang="en-GB" altLang="zh-CN" sz="2400">
                  <a:ea typeface="宋体" charset="-122"/>
                </a:endParaRPr>
              </a:p>
              <a:p>
                <a:pPr lvl="1" eaLnBrk="1" hangingPunct="1">
                  <a:lnSpc>
                    <a:spcPct val="80000"/>
                  </a:lnSpc>
                  <a:defRPr/>
                </a:pPr>
                <a:r>
                  <a:rPr lang="en-GB" altLang="zh-CN" sz="2400">
                    <a:ea typeface="宋体" charset="-122"/>
                  </a:rPr>
                  <a:t>frequency </a:t>
                </a:r>
                <a:r>
                  <a:rPr lang="en-GB" altLang="zh-CN" sz="2400" i="1">
                    <a:solidFill>
                      <a:srgbClr val="FF0000"/>
                    </a:solidFill>
                    <a:latin typeface="Symbol" charset="2"/>
                    <a:ea typeface="宋体" charset="-122"/>
                  </a:rPr>
                  <a:t>n</a:t>
                </a:r>
                <a:endParaRPr lang="en-GB" altLang="zh-CN" sz="2400" i="1">
                  <a:latin typeface="Symbol" charset="2"/>
                  <a:ea typeface="宋体" charset="-122"/>
                </a:endParaRPr>
              </a:p>
              <a:p>
                <a:pPr lvl="1" eaLnBrk="1" hangingPunct="1">
                  <a:lnSpc>
                    <a:spcPct val="80000"/>
                  </a:lnSpc>
                  <a:defRPr/>
                </a:pPr>
                <a:r>
                  <a:rPr lang="en-GB" altLang="zh-CN" sz="2400">
                    <a:ea typeface="宋体" charset="-122"/>
                  </a:rPr>
                  <a:t>wave vector</a:t>
                </a:r>
                <a:r>
                  <a:rPr lang="en-GB" altLang="zh-CN" sz="2400" i="1">
                    <a:ea typeface="宋体" charset="-122"/>
                  </a:rPr>
                  <a:t> </a:t>
                </a:r>
                <a:r>
                  <a:rPr lang="en-GB" altLang="zh-CN" sz="2400" i="1">
                    <a:solidFill>
                      <a:srgbClr val="FF0000"/>
                    </a:solidFill>
                    <a:latin typeface="Times New Roman" charset="0"/>
                    <a:ea typeface="宋体" charset="-122"/>
                  </a:rPr>
                  <a:t>k</a:t>
                </a:r>
                <a:r>
                  <a:rPr lang="zh-CN" altLang="en-GB" sz="2400">
                    <a:solidFill>
                      <a:srgbClr val="FF0000"/>
                    </a:solidFill>
                    <a:ea typeface="宋体" charset="-122"/>
                  </a:rPr>
                  <a:t> </a:t>
                </a:r>
                <a:endParaRPr lang="en-US" altLang="zh-CN" sz="2400">
                  <a:solidFill>
                    <a:srgbClr val="FF0000"/>
                  </a:solidFill>
                  <a:ea typeface="宋体" charset="-122"/>
                </a:endParaRPr>
              </a:p>
              <a:p>
                <a:pPr lvl="1" eaLnBrk="1" hangingPunct="1">
                  <a:lnSpc>
                    <a:spcPct val="80000"/>
                  </a:lnSpc>
                  <a:defRPr/>
                </a:pPr>
                <a:r>
                  <a:rPr lang="en-GB" altLang="zh-CN" sz="2400">
                    <a:ea typeface="宋体" charset="-122"/>
                  </a:rPr>
                  <a:t>phase </a:t>
                </a:r>
                <a:r>
                  <a:rPr lang="en-GB" altLang="zh-CN" sz="2400" i="1">
                    <a:solidFill>
                      <a:srgbClr val="FF0000"/>
                    </a:solidFill>
                    <a:latin typeface="Symbol" charset="2"/>
                    <a:ea typeface="宋体" charset="-122"/>
                  </a:rPr>
                  <a:t>f</a:t>
                </a:r>
                <a:endParaRPr lang="en-GB" altLang="zh-CN" sz="2400">
                  <a:solidFill>
                    <a:srgbClr val="FF0000"/>
                  </a:solidFill>
                  <a:ea typeface="宋体" charset="-122"/>
                </a:endParaRPr>
              </a:p>
              <a:p>
                <a:pPr lvl="1" eaLnBrk="1" hangingPunct="1">
                  <a:lnSpc>
                    <a:spcPct val="80000"/>
                  </a:lnSpc>
                  <a:defRPr/>
                </a:pPr>
                <a:r>
                  <a:rPr lang="en-GB" altLang="zh-CN" sz="2400">
                    <a:ea typeface="宋体" charset="-122"/>
                  </a:rPr>
                  <a:t>Power of light </a:t>
                </a:r>
                <a:r>
                  <a:rPr lang="en-US" altLang="zh-CN" sz="2400" i="1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lang="zh-CN" altLang="en-US" sz="2400" i="1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zh-CN" altLang="en-US" sz="2400">
                    <a:solidFill>
                      <a:srgbClr val="FF0000"/>
                    </a:solidFill>
                    <a:ea typeface="宋体" charset="-122"/>
                  </a:rPr>
                  <a:t>∝</a:t>
                </a:r>
                <a:r>
                  <a:rPr lang="en-GB" altLang="zh-CN" sz="2400" i="1">
                    <a:solidFill>
                      <a:srgbClr val="FF0000"/>
                    </a:solidFill>
                    <a:latin typeface="Times New Roman" charset="0"/>
                    <a:ea typeface="宋体" charset="-122"/>
                  </a:rPr>
                  <a:t>A</a:t>
                </a:r>
                <a:r>
                  <a:rPr lang="en-GB" altLang="zh-CN" sz="2400" i="1" baseline="30000">
                    <a:solidFill>
                      <a:srgbClr val="FF0000"/>
                    </a:solidFill>
                    <a:latin typeface="Times New Roman" charset="0"/>
                    <a:ea typeface="宋体" charset="-122"/>
                  </a:rPr>
                  <a:t>2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8439BF-025C-49A4-849C-E95EFF8AE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658" y="1964509"/>
                <a:ext cx="3609168" cy="1870064"/>
              </a:xfrm>
              <a:prstGeom prst="rect">
                <a:avLst/>
              </a:prstGeom>
              <a:blipFill>
                <a:blip r:embed="rId3"/>
                <a:stretch>
                  <a:fillRect t="-6189" b="-6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75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0881814" cy="4578824"/>
          </a:xfrm>
        </p:spPr>
        <p:txBody>
          <a:bodyPr/>
          <a:lstStyle/>
          <a:p>
            <a:pPr algn="l"/>
            <a:r>
              <a:rPr lang="en-GB" err="1"/>
              <a:t>Approx</a:t>
            </a:r>
            <a:r>
              <a:rPr lang="en-GB"/>
              <a:t> 25 hour unit given by Siddarth K Joshi (</a:t>
            </a:r>
            <a:r>
              <a:rPr lang="en-GB">
                <a:hlinkClick r:id="rId2"/>
              </a:rPr>
              <a:t>sk.joshi@bristol.ac.uk</a:t>
            </a:r>
            <a:r>
              <a:rPr lang="en-GB"/>
              <a:t>)</a:t>
            </a:r>
          </a:p>
          <a:p>
            <a:pPr algn="l"/>
            <a:endParaRPr lang="en-GB"/>
          </a:p>
          <a:p>
            <a:pPr algn="l"/>
            <a:r>
              <a:rPr lang="en-GB"/>
              <a:t>10 Credit point module = 	100+ hours of study:</a:t>
            </a:r>
          </a:p>
          <a:p>
            <a:pPr algn="l"/>
            <a:r>
              <a:rPr lang="en-GB"/>
              <a:t>				12 hours of synchronous lectures (in person):</a:t>
            </a:r>
          </a:p>
          <a:p>
            <a:pPr algn="l"/>
            <a:r>
              <a:rPr lang="en-GB"/>
              <a:t>				13 hours of Asynchronous (virtual lectures):</a:t>
            </a:r>
          </a:p>
          <a:p>
            <a:pPr algn="l"/>
            <a:r>
              <a:rPr lang="en-GB"/>
              <a:t>				Minimum of 75 hours of self study.</a:t>
            </a:r>
          </a:p>
          <a:p>
            <a:pPr algn="l"/>
            <a:endParaRPr lang="en-GB"/>
          </a:p>
          <a:p>
            <a:pPr algn="l"/>
            <a:r>
              <a:rPr lang="en-GB"/>
              <a:t>Tuesdays: 	15:00 to 15:30 Lectures.</a:t>
            </a:r>
          </a:p>
          <a:p>
            <a:pPr algn="l"/>
            <a:r>
              <a:rPr lang="en-GB"/>
              <a:t>		15:30 to 16:00 Problems.</a:t>
            </a:r>
          </a:p>
          <a:p>
            <a:pPr algn="l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41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Polarisation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14DF6386-7A79-41A9-B48F-7F8B2A923308}"/>
              </a:ext>
            </a:extLst>
          </p:cNvPr>
          <p:cNvSpPr/>
          <p:nvPr/>
        </p:nvSpPr>
        <p:spPr>
          <a:xfrm>
            <a:off x="224964" y="1128568"/>
            <a:ext cx="6162390" cy="24752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Direction of oscillation of Electric field.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passing through a polarizer:</a:t>
            </a:r>
          </a:p>
          <a:p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</a:t>
            </a:r>
            <a:r>
              <a:rPr lang="en-GB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us’s Law</a:t>
            </a: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B5ADB4-DD1D-43B8-9259-EEBDAF714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52" y="959220"/>
            <a:ext cx="5457742" cy="1910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5D80CD-125B-4F2C-A90C-36C5A50D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59" y="3021095"/>
            <a:ext cx="5829300" cy="2991803"/>
          </a:xfrm>
          <a:prstGeom prst="rect">
            <a:avLst/>
          </a:prstGeom>
        </p:spPr>
      </p:pic>
      <p:pic>
        <p:nvPicPr>
          <p:cNvPr id="14" name="Picture 2" descr="Image result for Malus law">
            <a:extLst>
              <a:ext uri="{FF2B5EF4-FFF2-40B4-BE49-F238E27FC236}">
                <a16:creationId xmlns:a16="http://schemas.microsoft.com/office/drawing/2014/main" id="{9B1B3672-C833-44B5-991F-E7F6BBC5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6" y="2561626"/>
            <a:ext cx="5437170" cy="30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stomShape 1">
            <a:extLst>
              <a:ext uri="{FF2B5EF4-FFF2-40B4-BE49-F238E27FC236}">
                <a16:creationId xmlns:a16="http://schemas.microsoft.com/office/drawing/2014/main" id="{4E12C020-4715-4FF5-AEAC-BD9D9CAE2ACC}"/>
              </a:ext>
            </a:extLst>
          </p:cNvPr>
          <p:cNvSpPr/>
          <p:nvPr/>
        </p:nvSpPr>
        <p:spPr>
          <a:xfrm>
            <a:off x="326027" y="5088317"/>
            <a:ext cx="5437170" cy="6559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Another ILO</a:t>
            </a:r>
          </a:p>
        </p:txBody>
      </p:sp>
    </p:spTree>
    <p:extLst>
      <p:ext uri="{BB962C8B-B14F-4D97-AF65-F5344CB8AC3E}">
        <p14:creationId xmlns:p14="http://schemas.microsoft.com/office/powerpoint/2010/main" val="142325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Polarisation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39574E63-0B43-4703-B7FF-ED2CE505D5F5}"/>
              </a:ext>
            </a:extLst>
          </p:cNvPr>
          <p:cNvSpPr/>
          <p:nvPr/>
        </p:nvSpPr>
        <p:spPr>
          <a:xfrm>
            <a:off x="224963" y="1128568"/>
            <a:ext cx="8183417" cy="24752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Direction of oscillation of Electric field.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passing through a polarizer:       </a:t>
            </a: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</a:t>
            </a:r>
            <a:r>
              <a:rPr lang="en-GB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us’s Law</a:t>
            </a: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oscillate in any plane </a:t>
            </a:r>
            <a:endParaRPr lang="en-GB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C3247A-BF93-4CF7-A42C-9D1B4488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5" y="2673935"/>
            <a:ext cx="1790625" cy="2735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3B3EBB-F8FB-4C52-95DD-5B2FD2C2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030" y="2733536"/>
            <a:ext cx="1790625" cy="27356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E0A412-A7D4-48F8-BF0A-D0B7CFCEE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01" y="4290683"/>
            <a:ext cx="902475" cy="8916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D1AA71-F92A-4F6B-86D5-09972D09C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006" y="4317113"/>
            <a:ext cx="902475" cy="891667"/>
          </a:xfrm>
          <a:prstGeom prst="rect">
            <a:avLst/>
          </a:prstGeom>
        </p:spPr>
      </p:pic>
      <p:sp>
        <p:nvSpPr>
          <p:cNvPr id="19" name="CustomShape 4">
            <a:extLst>
              <a:ext uri="{FF2B5EF4-FFF2-40B4-BE49-F238E27FC236}">
                <a16:creationId xmlns:a16="http://schemas.microsoft.com/office/drawing/2014/main" id="{26FF7513-8B78-4CF1-B1EE-CA47F97AEF2F}"/>
              </a:ext>
            </a:extLst>
          </p:cNvPr>
          <p:cNvSpPr/>
          <p:nvPr/>
        </p:nvSpPr>
        <p:spPr>
          <a:xfrm>
            <a:off x="2229479" y="5479444"/>
            <a:ext cx="1482813" cy="480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Vertical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0EA2A3AA-00A6-45D8-B62E-CD0BB85EB831}"/>
              </a:ext>
            </a:extLst>
          </p:cNvPr>
          <p:cNvSpPr/>
          <p:nvPr/>
        </p:nvSpPr>
        <p:spPr>
          <a:xfrm>
            <a:off x="197765" y="5489134"/>
            <a:ext cx="1482813" cy="480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Horizontal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CEA311-8BCD-4CE8-B4DE-A11F9E5A2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569" y="2740426"/>
            <a:ext cx="1790625" cy="2735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22FABF-1156-428B-96EE-5CB348060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230" y="4366966"/>
            <a:ext cx="902475" cy="8916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D1ABC4-C581-4287-B7C7-A4703BBC6EC7}"/>
              </a:ext>
            </a:extLst>
          </p:cNvPr>
          <p:cNvSpPr/>
          <p:nvPr/>
        </p:nvSpPr>
        <p:spPr>
          <a:xfrm>
            <a:off x="104369" y="3811125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OpenSymbol" panose="05010000000000000000" pitchFamily="2" charset="0"/>
              </a:rPr>
              <a:t>∣</a:t>
            </a:r>
            <a:r>
              <a:rPr lang="en-GB" i="1">
                <a:latin typeface="TimesNewRomanPS-ItalicMT"/>
              </a:rPr>
              <a:t>H </a:t>
            </a:r>
            <a:r>
              <a:rPr lang="en-GB">
                <a:latin typeface="OpenSymbol" panose="05010000000000000000" pitchFamily="2" charset="0"/>
              </a:rPr>
              <a:t>〉</a:t>
            </a:r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2BCAA9-82CD-4C1A-97A6-9EC5ED48D779}"/>
              </a:ext>
            </a:extLst>
          </p:cNvPr>
          <p:cNvSpPr/>
          <p:nvPr/>
        </p:nvSpPr>
        <p:spPr>
          <a:xfrm>
            <a:off x="2014590" y="3740676"/>
            <a:ext cx="49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OpenSymbol" panose="05010000000000000000" pitchFamily="2" charset="0"/>
              </a:rPr>
              <a:t>∣</a:t>
            </a:r>
            <a:r>
              <a:rPr lang="en-GB" i="1">
                <a:latin typeface="TimesNewRomanPS-ItalicMT"/>
              </a:rPr>
              <a:t>V </a:t>
            </a:r>
            <a:r>
              <a:rPr lang="en-GB">
                <a:latin typeface="OpenSymbol" panose="05010000000000000000" pitchFamily="2" charset="0"/>
              </a:rPr>
              <a:t>〉</a:t>
            </a:r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205F85-18ED-4110-AEAB-5267271DC6CD}"/>
              </a:ext>
            </a:extLst>
          </p:cNvPr>
          <p:cNvSpPr/>
          <p:nvPr/>
        </p:nvSpPr>
        <p:spPr>
          <a:xfrm>
            <a:off x="4045787" y="3714814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OpenSymbol" panose="05010000000000000000" pitchFamily="2" charset="0"/>
              </a:rPr>
              <a:t>∣</a:t>
            </a:r>
            <a:r>
              <a:rPr lang="en-GB" i="1">
                <a:latin typeface="TimesNewRomanPS-ItalicMT"/>
              </a:rPr>
              <a:t>D</a:t>
            </a:r>
            <a:r>
              <a:rPr lang="en-GB">
                <a:latin typeface="OpenSymbol" panose="05010000000000000000" pitchFamily="2" charset="0"/>
              </a:rPr>
              <a:t>〉</a:t>
            </a:r>
            <a:endParaRPr lang="en-GB"/>
          </a:p>
        </p:txBody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4244C2EE-422F-47CC-AC4C-74EBF9E3CB10}"/>
              </a:ext>
            </a:extLst>
          </p:cNvPr>
          <p:cNvSpPr/>
          <p:nvPr/>
        </p:nvSpPr>
        <p:spPr>
          <a:xfrm>
            <a:off x="4151009" y="5489134"/>
            <a:ext cx="1482813" cy="480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8EEF36-8CD4-4843-97AE-FB14DE455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4616" y="2742191"/>
            <a:ext cx="1790625" cy="27356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E8FBEA-F6C5-492B-A0C0-159CB2D4C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0450" y="4382125"/>
            <a:ext cx="902475" cy="89166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2FD23D6-C967-41C8-B08A-77AF9206E177}"/>
              </a:ext>
            </a:extLst>
          </p:cNvPr>
          <p:cNvSpPr/>
          <p:nvPr/>
        </p:nvSpPr>
        <p:spPr>
          <a:xfrm>
            <a:off x="5940738" y="3883842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OpenSymbol" panose="05010000000000000000" pitchFamily="2" charset="0"/>
              </a:rPr>
              <a:t>∣</a:t>
            </a:r>
            <a:r>
              <a:rPr lang="en-GB" i="1">
                <a:latin typeface="TimesNewRomanPS-ItalicMT"/>
              </a:rPr>
              <a:t>A</a:t>
            </a:r>
            <a:r>
              <a:rPr lang="en-GB">
                <a:latin typeface="OpenSymbol" panose="05010000000000000000" pitchFamily="2" charset="0"/>
              </a:rPr>
              <a:t>〉</a:t>
            </a:r>
            <a:endParaRPr lang="en-GB"/>
          </a:p>
        </p:txBody>
      </p:sp>
      <p:sp>
        <p:nvSpPr>
          <p:cNvPr id="30" name="CustomShape 4">
            <a:extLst>
              <a:ext uri="{FF2B5EF4-FFF2-40B4-BE49-F238E27FC236}">
                <a16:creationId xmlns:a16="http://schemas.microsoft.com/office/drawing/2014/main" id="{4D0A7B3D-1634-4C0C-AEA1-EF20AD17E889}"/>
              </a:ext>
            </a:extLst>
          </p:cNvPr>
          <p:cNvSpPr/>
          <p:nvPr/>
        </p:nvSpPr>
        <p:spPr>
          <a:xfrm>
            <a:off x="5949533" y="5484282"/>
            <a:ext cx="1482813" cy="480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Anti-diagonal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07C5340-3E80-498B-BA23-C5D7071FAD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2695" y="2112362"/>
            <a:ext cx="1790625" cy="27356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87D9D2-91A6-414E-9042-B93CD3F137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3625" y="2112362"/>
            <a:ext cx="1790625" cy="27356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913E10-A293-4C60-A949-1C9E7D1DFA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7512" y="3792802"/>
            <a:ext cx="902475" cy="8916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8591EDF-0943-499F-B7B5-6E506EC48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7973" y="3846769"/>
            <a:ext cx="902475" cy="89166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3F39044-A4C8-49A3-8821-6511F41F2B17}"/>
              </a:ext>
            </a:extLst>
          </p:cNvPr>
          <p:cNvSpPr/>
          <p:nvPr/>
        </p:nvSpPr>
        <p:spPr>
          <a:xfrm>
            <a:off x="8224274" y="3410021"/>
            <a:ext cx="431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OpenSymbol" panose="05010000000000000000" pitchFamily="2" charset="0"/>
              </a:rPr>
              <a:t>∣</a:t>
            </a:r>
            <a:r>
              <a:rPr lang="en-GB" i="1">
                <a:latin typeface="TimesNewRomanPS-ItalicMT"/>
              </a:rPr>
              <a:t>L</a:t>
            </a:r>
            <a:r>
              <a:rPr lang="en-GB">
                <a:latin typeface="OpenSymbol" panose="05010000000000000000" pitchFamily="2" charset="0"/>
              </a:rPr>
              <a:t>〉</a:t>
            </a:r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016B6F-01DB-4738-86A0-FA43E4A34210}"/>
              </a:ext>
            </a:extLst>
          </p:cNvPr>
          <p:cNvSpPr/>
          <p:nvPr/>
        </p:nvSpPr>
        <p:spPr>
          <a:xfrm>
            <a:off x="10185500" y="3337664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OpenSymbol" panose="05010000000000000000" pitchFamily="2" charset="0"/>
              </a:rPr>
              <a:t>∣</a:t>
            </a:r>
            <a:r>
              <a:rPr lang="en-GB" i="1">
                <a:latin typeface="TimesNewRomanPS-ItalicMT"/>
              </a:rPr>
              <a:t>R</a:t>
            </a:r>
            <a:r>
              <a:rPr lang="en-GB">
                <a:latin typeface="OpenSymbol" panose="05010000000000000000" pitchFamily="2" charset="0"/>
              </a:rPr>
              <a:t>〉</a:t>
            </a:r>
            <a:endParaRPr lang="en-GB"/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A03E11B3-A952-4E03-9158-A8C796577812}"/>
              </a:ext>
            </a:extLst>
          </p:cNvPr>
          <p:cNvSpPr/>
          <p:nvPr/>
        </p:nvSpPr>
        <p:spPr>
          <a:xfrm>
            <a:off x="8599157" y="4909684"/>
            <a:ext cx="1482813" cy="4805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and Right handed</a:t>
            </a:r>
          </a:p>
          <a:p>
            <a:r>
              <a:rPr lang="en-GB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Circularly polarized</a:t>
            </a:r>
            <a:endParaRPr lang="en-GB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AA631B3-C373-45E0-A78F-D8372BBA7F8D}"/>
              </a:ext>
            </a:extLst>
          </p:cNvPr>
          <p:cNvSpPr/>
          <p:nvPr/>
        </p:nvSpPr>
        <p:spPr>
          <a:xfrm>
            <a:off x="5912603" y="1690891"/>
            <a:ext cx="464950" cy="219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52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 number/vector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B75BEFEE-B485-44AE-86DB-54BDDF2F2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756" y="1134931"/>
            <a:ext cx="47795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zh-CN" sz="2400" dirty="0">
                <a:solidFill>
                  <a:srgbClr val="000000"/>
                </a:solidFill>
              </a:rPr>
              <a:t>Wave vector (wave number) in </a:t>
            </a:r>
            <a:r>
              <a:rPr kumimoji="0" lang="en-US" altLang="zh-CN" sz="2400" dirty="0">
                <a:solidFill>
                  <a:srgbClr val="000000"/>
                </a:solidFill>
              </a:rPr>
              <a:t>vacuum</a:t>
            </a:r>
            <a:endParaRPr kumimoji="0" lang="en-GB" altLang="zh-CN" sz="2400" i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8F8493F1-6460-4A51-A24A-8DE730043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63" y="2141406"/>
            <a:ext cx="46660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zh-CN" sz="2400" dirty="0">
                <a:solidFill>
                  <a:srgbClr val="000000"/>
                </a:solidFill>
              </a:rPr>
              <a:t>Wave vector (wave number) in a medium with refractive index </a:t>
            </a:r>
            <a:r>
              <a:rPr kumimoji="0" lang="en-GB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71F71523-1755-4E0B-A567-467CE4308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750" y="3361982"/>
            <a:ext cx="67649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Wavenumber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k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not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independent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parameter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本框 1">
            <a:extLst>
              <a:ext uri="{FF2B5EF4-FFF2-40B4-BE49-F238E27FC236}">
                <a16:creationId xmlns:a16="http://schemas.microsoft.com/office/drawing/2014/main" id="{0B76749B-60BE-4B16-A835-8F867CA292D1}"/>
              </a:ext>
            </a:extLst>
          </p:cNvPr>
          <p:cNvSpPr txBox="1"/>
          <p:nvPr/>
        </p:nvSpPr>
        <p:spPr>
          <a:xfrm>
            <a:off x="8990340" y="861949"/>
            <a:ext cx="266690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GB" altLang="zh-CN" sz="2400" dirty="0">
                <a:solidFill>
                  <a:srgbClr val="0070C0"/>
                </a:solidFill>
              </a:rPr>
              <a:t>k is the number of 2</a:t>
            </a:r>
            <a:r>
              <a:rPr kumimoji="1" lang="en-GB" altLang="zh-CN" sz="2400" dirty="0">
                <a:solidFill>
                  <a:srgbClr val="0070C0"/>
                </a:solidFill>
                <a:latin typeface="Symbol" pitchFamily="2" charset="2"/>
              </a:rPr>
              <a:t>p</a:t>
            </a:r>
            <a:r>
              <a:rPr kumimoji="1" lang="en-GB" altLang="zh-CN" sz="2400" dirty="0">
                <a:solidFill>
                  <a:srgbClr val="0070C0"/>
                </a:solidFill>
              </a:rPr>
              <a:t> phase shifts per unit propagation distance </a:t>
            </a:r>
            <a:endParaRPr kumimoji="1"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9CAA1137-1418-452E-8907-DB5B0C3D4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77" y="3927864"/>
            <a:ext cx="3908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zh-CN" sz="2400">
                <a:solidFill>
                  <a:srgbClr val="000000"/>
                </a:solidFill>
              </a:rPr>
              <a:t>Wave vector in a homogeneous medium with refractive index </a:t>
            </a:r>
            <a:r>
              <a:rPr kumimoji="0" lang="en-GB" altLang="zh-CN" sz="2400" i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F405F035-386A-4956-BB83-5B3B8297C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16" y="4898080"/>
            <a:ext cx="39084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zh-CN" sz="2400">
                <a:solidFill>
                  <a:srgbClr val="000000"/>
                </a:solidFill>
              </a:rPr>
              <a:t>Wave vector in a waveguide (or other media with boundary conditions)</a:t>
            </a:r>
            <a:endParaRPr kumimoji="0" lang="en-GB" altLang="zh-CN" sz="2400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FC6C3B-870B-43D5-8E15-CA061076BCBE}"/>
                  </a:ext>
                </a:extLst>
              </p:cNvPr>
              <p:cNvSpPr txBox="1"/>
              <p:nvPr/>
            </p:nvSpPr>
            <p:spPr>
              <a:xfrm>
                <a:off x="5015229" y="4994085"/>
                <a:ext cx="15022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sz="24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FC6C3B-870B-43D5-8E15-CA061076B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229" y="4994085"/>
                <a:ext cx="150220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3C0C29-D0FA-4F02-B19C-77DB0AEBE733}"/>
                  </a:ext>
                </a:extLst>
              </p:cNvPr>
              <p:cNvSpPr txBox="1"/>
              <p:nvPr/>
            </p:nvSpPr>
            <p:spPr>
              <a:xfrm>
                <a:off x="4962183" y="3927864"/>
                <a:ext cx="1595052" cy="724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GB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24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3C0C29-D0FA-4F02-B19C-77DB0AEBE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183" y="3927864"/>
                <a:ext cx="1595052" cy="724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656DABB-5607-4475-B49A-380E52463CF3}"/>
              </a:ext>
            </a:extLst>
          </p:cNvPr>
          <p:cNvSpPr txBox="1"/>
          <p:nvPr/>
        </p:nvSpPr>
        <p:spPr>
          <a:xfrm>
            <a:off x="7299743" y="4393920"/>
            <a:ext cx="1615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</a:rPr>
              <a:t>Dispersion relation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F811FE0C-1D65-418B-B8E4-9444986B026F}"/>
              </a:ext>
            </a:extLst>
          </p:cNvPr>
          <p:cNvSpPr/>
          <p:nvPr/>
        </p:nvSpPr>
        <p:spPr>
          <a:xfrm>
            <a:off x="7066804" y="4334518"/>
            <a:ext cx="155448" cy="914400"/>
          </a:xfrm>
          <a:prstGeom prst="rightBrac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0B9D6-5D58-4E3D-AC64-FD16BD8CE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689" y="1014943"/>
            <a:ext cx="1795242" cy="2214909"/>
          </a:xfrm>
          <a:prstGeom prst="rect">
            <a:avLst/>
          </a:prstGeom>
        </p:spPr>
      </p:pic>
      <p:sp>
        <p:nvSpPr>
          <p:cNvPr id="24" name="文本框 1">
            <a:extLst>
              <a:ext uri="{FF2B5EF4-FFF2-40B4-BE49-F238E27FC236}">
                <a16:creationId xmlns:a16="http://schemas.microsoft.com/office/drawing/2014/main" id="{37E48C46-48B4-4748-B0D8-BC48A5B114F0}"/>
              </a:ext>
            </a:extLst>
          </p:cNvPr>
          <p:cNvSpPr txBox="1"/>
          <p:nvPr/>
        </p:nvSpPr>
        <p:spPr>
          <a:xfrm>
            <a:off x="9052998" y="4652614"/>
            <a:ext cx="310573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GB" altLang="zh-CN" sz="2400" dirty="0">
                <a:solidFill>
                  <a:srgbClr val="0070C0"/>
                </a:solidFill>
              </a:rPr>
              <a:t>More about dispersion in Week 16</a:t>
            </a:r>
            <a:endParaRPr kumimoji="1"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483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Modulation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C9BC2-B3AD-44A2-8D6F-807517D66B5A}"/>
              </a:ext>
            </a:extLst>
          </p:cNvPr>
          <p:cNvSpPr txBox="1"/>
          <p:nvPr/>
        </p:nvSpPr>
        <p:spPr>
          <a:xfrm>
            <a:off x="1216618" y="2392401"/>
            <a:ext cx="103993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ILOs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Understand various modulation formats used in optical communications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 various methods and devices for realising optical modulation</a:t>
            </a:r>
          </a:p>
        </p:txBody>
      </p:sp>
    </p:spTree>
    <p:extLst>
      <p:ext uri="{BB962C8B-B14F-4D97-AF65-F5344CB8AC3E}">
        <p14:creationId xmlns:p14="http://schemas.microsoft.com/office/powerpoint/2010/main" val="175832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Modulation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35370D2-A8AF-42D9-B70F-F3EA684A0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136" y="1635598"/>
            <a:ext cx="9229725" cy="12192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891818F-21C4-49C0-92A3-7D92BF6D8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928" y="2986876"/>
            <a:ext cx="11244786" cy="5067626"/>
          </a:xfrm>
        </p:spPr>
        <p:txBody>
          <a:bodyPr>
            <a:normAutofit/>
          </a:bodyPr>
          <a:lstStyle/>
          <a:p>
            <a:pPr algn="l"/>
            <a:r>
              <a:rPr lang="en-GB"/>
              <a:t>Types:</a:t>
            </a:r>
          </a:p>
          <a:p>
            <a:pPr algn="l"/>
            <a:endParaRPr lang="en-GB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Amplitude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/>
              <a:t>Phase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F979040-BE4B-4380-B187-C18C5C405CE6}"/>
              </a:ext>
            </a:extLst>
          </p:cNvPr>
          <p:cNvSpPr/>
          <p:nvPr/>
        </p:nvSpPr>
        <p:spPr>
          <a:xfrm>
            <a:off x="3009089" y="4003202"/>
            <a:ext cx="434502" cy="205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A02034-3060-4B21-8FD1-C6E5A4FE7502}"/>
              </a:ext>
            </a:extLst>
          </p:cNvPr>
          <p:cNvSpPr/>
          <p:nvPr/>
        </p:nvSpPr>
        <p:spPr>
          <a:xfrm>
            <a:off x="3009089" y="4458185"/>
            <a:ext cx="434502" cy="205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C2EC186-4EAC-4AFF-AE5B-5A57AD281199}"/>
              </a:ext>
            </a:extLst>
          </p:cNvPr>
          <p:cNvSpPr txBox="1">
            <a:spLocks/>
          </p:cNvSpPr>
          <p:nvPr/>
        </p:nvSpPr>
        <p:spPr>
          <a:xfrm>
            <a:off x="3443591" y="2986876"/>
            <a:ext cx="11244786" cy="506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Sub-Types:</a:t>
            </a:r>
          </a:p>
          <a:p>
            <a:pPr algn="l"/>
            <a:endParaRPr lang="en-GB"/>
          </a:p>
          <a:p>
            <a:pPr algn="l"/>
            <a:r>
              <a:rPr lang="en-GB"/>
              <a:t>On Off Keying (OOK), Amplitude Shift Keying (ASK)</a:t>
            </a:r>
          </a:p>
          <a:p>
            <a:pPr algn="l"/>
            <a:r>
              <a:rPr lang="en-GB"/>
              <a:t>Phase Shift Keying (PSK)</a:t>
            </a:r>
          </a:p>
          <a:p>
            <a:pPr algn="l"/>
            <a:endParaRPr lang="en-GB"/>
          </a:p>
          <a:p>
            <a:pPr algn="l"/>
            <a:r>
              <a:rPr lang="en-GB"/>
              <a:t>Both can be upgraded to Quadrature (Q) : QPSK, QAM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8E0C6B3-70C4-4C99-932B-6D512BE3507A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163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Modulation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8E0C6B3-70C4-4C99-932B-6D512BE3507A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5">
                <a:extLst>
                  <a:ext uri="{FF2B5EF4-FFF2-40B4-BE49-F238E27FC236}">
                    <a16:creationId xmlns:a16="http://schemas.microsoft.com/office/drawing/2014/main" id="{C563171C-4057-4150-92C5-FB51F6D625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217" y="2533716"/>
                <a:ext cx="7671661" cy="29061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GB" sz="2800" dirty="0" smtClean="0">
                          <a:solidFill>
                            <a:srgbClr val="000000"/>
                          </a:solidFill>
                        </a:rPr>
                        <m:t>mplitude</m:t>
                      </m:r>
                      <m:r>
                        <m:rPr>
                          <m:nor/>
                        </m:rPr>
                        <a:rPr lang="en-GB" sz="2800" dirty="0" smtClean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dirty="0" smtClean="0">
                          <a:solidFill>
                            <a:srgbClr val="000000"/>
                          </a:solidFill>
                        </a:rPr>
                        <m:t>modulation</m:t>
                      </m:r>
                      <m:r>
                        <m:rPr>
                          <m:nor/>
                        </m:rPr>
                        <a:rPr lang="en-GB" sz="2800" dirty="0" smtClean="0">
                          <a:solidFill>
                            <a:srgbClr val="000000"/>
                          </a:solidFill>
                        </a:rPr>
                        <m:t>:   </m:t>
                      </m:r>
                      <m:r>
                        <a:rPr lang="en-GB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GB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28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GB" sz="2800" dirty="0">
                  <a:solidFill>
                    <a:srgbClr val="00000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dirty="0" smtClean="0">
                          <a:solidFill>
                            <a:srgbClr val="000000"/>
                          </a:solidFill>
                        </a:rPr>
                        <m:t>Intensity</m:t>
                      </m:r>
                      <m:r>
                        <m:rPr>
                          <m:nor/>
                        </m:rPr>
                        <a:rPr lang="en-GB" sz="2800" dirty="0" smtClean="0">
                          <a:solidFill>
                            <a:srgbClr val="0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dirty="0" smtClean="0">
                          <a:solidFill>
                            <a:srgbClr val="000000"/>
                          </a:solidFill>
                        </a:rPr>
                        <m:t>modulation</m:t>
                      </m:r>
                      <m:r>
                        <a:rPr lang="en-GB" sz="2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     </m:t>
                      </m:r>
                      <m:r>
                        <a:rPr lang="en-GB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GB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GB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0000"/>
                  </a:solidFill>
                </a:endParaRPr>
              </a:p>
              <a:p>
                <a:pPr algn="l"/>
                <a:endParaRPr lang="en-GB" sz="2800" dirty="0">
                  <a:solidFill>
                    <a:srgbClr val="000000"/>
                  </a:solidFill>
                </a:endParaRPr>
              </a:p>
              <a:p>
                <a:pPr algn="l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8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GB" sz="2800" dirty="0" smtClean="0">
                        <a:solidFill>
                          <a:srgbClr val="000000"/>
                        </a:solidFill>
                      </a:rPr>
                      <m:t>hase</m:t>
                    </m:r>
                    <m:r>
                      <m:rPr>
                        <m:nor/>
                      </m:rPr>
                      <a:rPr lang="en-GB" sz="2800" dirty="0" smtClean="0">
                        <a:solidFill>
                          <a:srgbClr val="0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sz="2800" dirty="0" smtClean="0">
                        <a:solidFill>
                          <a:srgbClr val="000000"/>
                        </a:solidFill>
                      </a:rPr>
                      <m:t>modulation</m:t>
                    </m:r>
                  </m:oMath>
                </a14:m>
                <a:r>
                  <a:rPr lang="en-GB" sz="28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GB" sz="28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</m:t>
                    </m:r>
                    <m:r>
                      <a:rPr lang="en-GB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GB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GB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5">
                <a:extLst>
                  <a:ext uri="{FF2B5EF4-FFF2-40B4-BE49-F238E27FC236}">
                    <a16:creationId xmlns:a16="http://schemas.microsoft.com/office/drawing/2014/main" id="{C563171C-4057-4150-92C5-FB51F6D62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17" y="2533716"/>
                <a:ext cx="7671661" cy="2906190"/>
              </a:xfrm>
              <a:prstGeom prst="rect">
                <a:avLst/>
              </a:prstGeo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630E235-27DF-45CD-973C-3841629B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20" y="1327228"/>
            <a:ext cx="8602275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52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OOK</a:t>
            </a: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4E9D2A07-8EFF-41A5-BE85-ABBB72CEF75A}"/>
              </a:ext>
            </a:extLst>
          </p:cNvPr>
          <p:cNvSpPr/>
          <p:nvPr/>
        </p:nvSpPr>
        <p:spPr>
          <a:xfrm>
            <a:off x="349006" y="919800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simple</a:t>
            </a:r>
          </a:p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Amplitude modulation</a:t>
            </a:r>
          </a:p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 transmitter and receiver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6DD65B2-5312-4732-BE5E-2664EC64C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3744" y="1230841"/>
            <a:ext cx="5429250" cy="3067050"/>
          </a:xfrm>
          <a:prstGeom prst="rect">
            <a:avLst/>
          </a:prstGeom>
        </p:spPr>
      </p:pic>
      <p:sp>
        <p:nvSpPr>
          <p:cNvPr id="18" name="CustomShape 1">
            <a:extLst>
              <a:ext uri="{FF2B5EF4-FFF2-40B4-BE49-F238E27FC236}">
                <a16:creationId xmlns:a16="http://schemas.microsoft.com/office/drawing/2014/main" id="{F0C17D3C-13AF-4271-968E-BEA65D09C444}"/>
              </a:ext>
            </a:extLst>
          </p:cNvPr>
          <p:cNvSpPr/>
          <p:nvPr/>
        </p:nvSpPr>
        <p:spPr>
          <a:xfrm>
            <a:off x="285506" y="3627893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 panose="020B0604020202020204" pitchFamily="34" charset="0"/>
              <a:buChar char="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clock synchronisation</a:t>
            </a:r>
          </a:p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 panose="020B0604020202020204" pitchFamily="34" charset="0"/>
              <a:buChar char="ꭓ"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SNR degrades with loss</a:t>
            </a:r>
          </a:p>
          <a:p>
            <a:pPr marL="457920" lvl="1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035DD2-2C22-4875-90CF-F3CAE8E2CD62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545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OOK</a:t>
            </a: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4E9D2A07-8EFF-41A5-BE85-ABBB72CEF75A}"/>
              </a:ext>
            </a:extLst>
          </p:cNvPr>
          <p:cNvSpPr/>
          <p:nvPr/>
        </p:nvSpPr>
        <p:spPr>
          <a:xfrm>
            <a:off x="160938" y="1522174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modulation of laser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amplitude modulator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6DD65B2-5312-4732-BE5E-2664EC64C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3744" y="1230841"/>
            <a:ext cx="5429250" cy="30670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43EBF0-25D3-46EF-9D1B-F9681D30A93D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A7867234-7A7F-4639-8D78-1333012EEF92}"/>
              </a:ext>
            </a:extLst>
          </p:cNvPr>
          <p:cNvSpPr/>
          <p:nvPr/>
        </p:nvSpPr>
        <p:spPr>
          <a:xfrm>
            <a:off x="160937" y="4842885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OOK is also called Binary Amplitude Modulation</a:t>
            </a:r>
          </a:p>
        </p:txBody>
      </p:sp>
    </p:spTree>
    <p:extLst>
      <p:ext uri="{BB962C8B-B14F-4D97-AF65-F5344CB8AC3E}">
        <p14:creationId xmlns:p14="http://schemas.microsoft.com/office/powerpoint/2010/main" val="2647977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Recap: Laser threshold</a:t>
            </a:r>
          </a:p>
        </p:txBody>
      </p:sp>
      <p:pic>
        <p:nvPicPr>
          <p:cNvPr id="1026" name="Picture 2" descr="kopukluk birleştirmek Botanik threshold current of laser diode -  wildatlanticwaypods.com">
            <a:extLst>
              <a:ext uri="{FF2B5EF4-FFF2-40B4-BE49-F238E27FC236}">
                <a16:creationId xmlns:a16="http://schemas.microsoft.com/office/drawing/2014/main" id="{2355FD88-ED14-420E-8A82-927B1D471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73" y="1129457"/>
            <a:ext cx="4961818" cy="294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91E5F-AAD7-4D68-BFB1-BF11E4BA7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0" y="825690"/>
            <a:ext cx="6668552" cy="528536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A0AD3-0917-422A-9F0B-021E4C4B3B8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BA4D266-390B-4C31-95CA-454275CAE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898" y="6328933"/>
            <a:ext cx="11244786" cy="480429"/>
          </a:xfrm>
        </p:spPr>
        <p:txBody>
          <a:bodyPr>
            <a:normAutofit/>
          </a:bodyPr>
          <a:lstStyle/>
          <a:p>
            <a:pPr algn="l"/>
            <a:r>
              <a:rPr lang="en-GB"/>
              <a:t>FPL1009s datasheet</a:t>
            </a:r>
          </a:p>
        </p:txBody>
      </p:sp>
    </p:spTree>
    <p:extLst>
      <p:ext uri="{BB962C8B-B14F-4D97-AF65-F5344CB8AC3E}">
        <p14:creationId xmlns:p14="http://schemas.microsoft.com/office/powerpoint/2010/main" val="1301921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Direct modulation for OOK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A0AD3-0917-422A-9F0B-021E4C4B3B8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BA4D266-390B-4C31-95CA-454275CAE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039" y="1071411"/>
            <a:ext cx="8028174" cy="177555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Laser diode operated by a current source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Off state: Just below threshold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On state: Operating current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68741B-0C3B-4414-8419-5CA786F6DB31}"/>
              </a:ext>
            </a:extLst>
          </p:cNvPr>
          <p:cNvSpPr txBox="1">
            <a:spLocks/>
          </p:cNvSpPr>
          <p:nvPr/>
        </p:nvSpPr>
        <p:spPr>
          <a:xfrm>
            <a:off x="6379818" y="1810832"/>
            <a:ext cx="5732835" cy="1569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Using an off state of 0 mA is slower and more energy consuming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31FC53A-B794-4B1E-B118-E5B035F4E134}"/>
              </a:ext>
            </a:extLst>
          </p:cNvPr>
          <p:cNvSpPr txBox="1">
            <a:spLocks/>
          </p:cNvSpPr>
          <p:nvPr/>
        </p:nvSpPr>
        <p:spPr>
          <a:xfrm>
            <a:off x="1218061" y="2872883"/>
            <a:ext cx="8028174" cy="177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Max modulation bandwidth given by Capacitance (C), Inductance (L) and Resistance (R). Which form a filter.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64E84C-91D4-4B8B-B7A4-667C6F0D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7" y="4090874"/>
            <a:ext cx="23812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3E77EFDB-884D-4EB6-B70A-3008EEFC1719}"/>
              </a:ext>
            </a:extLst>
          </p:cNvPr>
          <p:cNvSpPr txBox="1">
            <a:spLocks/>
          </p:cNvSpPr>
          <p:nvPr/>
        </p:nvSpPr>
        <p:spPr>
          <a:xfrm>
            <a:off x="2945765" y="4213929"/>
            <a:ext cx="8028174" cy="177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Simplest low pass filter.</a:t>
            </a:r>
          </a:p>
          <a:p>
            <a:pPr algn="l"/>
            <a:r>
              <a:rPr lang="en-GB"/>
              <a:t>Cut off frequency (-3dB) is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12C0E-193E-42FC-A606-C293A283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84" y="4384064"/>
            <a:ext cx="2695951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8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0881814" cy="4578824"/>
          </a:xfrm>
        </p:spPr>
        <p:txBody>
          <a:bodyPr/>
          <a:lstStyle/>
          <a:p>
            <a:pPr algn="l"/>
            <a:r>
              <a:rPr lang="en-GB"/>
              <a:t>Mondays: 	10:00 am to 11:00 am : Introduce basic concepts</a:t>
            </a:r>
          </a:p>
          <a:p>
            <a:pPr algn="l"/>
            <a:r>
              <a:rPr lang="en-GB"/>
              <a:t>Tuesdays:	15:00 to 15:30 	: Applications of these concepts</a:t>
            </a:r>
          </a:p>
          <a:p>
            <a:pPr algn="l"/>
            <a:r>
              <a:rPr lang="en-GB"/>
              <a:t>Wednesday to Friday: 			Asynchronous lectures </a:t>
            </a:r>
          </a:p>
          <a:p>
            <a:pPr algn="l"/>
            <a:endParaRPr lang="en-GB"/>
          </a:p>
          <a:p>
            <a:pPr algn="l"/>
            <a:r>
              <a:rPr lang="en-GB"/>
              <a:t>Lectures in </a:t>
            </a:r>
            <a:r>
              <a:rPr lang="en-GB" err="1"/>
              <a:t>Balckboard</a:t>
            </a:r>
            <a:r>
              <a:rPr lang="en-GB"/>
              <a:t>. Filename formats </a:t>
            </a:r>
            <a:r>
              <a:rPr lang="en-GB" err="1"/>
              <a:t>Week#_Sequence#_Sync</a:t>
            </a:r>
            <a:r>
              <a:rPr lang="en-GB"/>
              <a:t>/</a:t>
            </a:r>
            <a:r>
              <a:rPr lang="en-GB" err="1"/>
              <a:t>async_Topic</a:t>
            </a:r>
            <a:endParaRPr lang="en-GB"/>
          </a:p>
          <a:p>
            <a:pPr algn="l"/>
            <a:endParaRPr lang="en-GB"/>
          </a:p>
          <a:p>
            <a:pPr algn="l"/>
            <a:r>
              <a:rPr lang="en-GB"/>
              <a:t>Must complete Async lectures for each week before next class on the following Monday.</a:t>
            </a:r>
          </a:p>
          <a:p>
            <a:pPr algn="l"/>
            <a:endParaRPr lang="en-GB"/>
          </a:p>
          <a:p>
            <a:pPr algn="l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414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OOK formats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A0AD3-0917-422A-9F0B-021E4C4B3B8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NRZ and RZ data signal formats. | Download Scientific Diagram">
            <a:extLst>
              <a:ext uri="{FF2B5EF4-FFF2-40B4-BE49-F238E27FC236}">
                <a16:creationId xmlns:a16="http://schemas.microsoft.com/office/drawing/2014/main" id="{58BBB578-91B1-4331-85B9-F7C2BD292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649" y="1184087"/>
            <a:ext cx="41624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A310CF32-CC78-4672-95D8-5DD46DBF4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039" y="1071411"/>
            <a:ext cx="7201610" cy="2676525"/>
          </a:xfrm>
        </p:spPr>
        <p:txBody>
          <a:bodyPr>
            <a:noAutofit/>
          </a:bodyPr>
          <a:lstStyle/>
          <a:p>
            <a:pPr algn="l"/>
            <a:r>
              <a:rPr lang="en-GB" dirty="0"/>
              <a:t>NRZ: Non Return to Zero. Pulse representing 1 stays in the high state for the entire clock cycle.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RZ: Return to Zero. The 1 pulse returns to the zero state within the clock cycle.</a:t>
            </a:r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r>
              <a:rPr lang="en-GB" dirty="0"/>
              <a:t>NRZ has narrower spectral bandwidth</a:t>
            </a:r>
          </a:p>
          <a:p>
            <a:pPr algn="l"/>
            <a:r>
              <a:rPr lang="en-GB" dirty="0"/>
              <a:t>RZ can have better performance at high data speed, and easier for clock recovery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Why is this?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957D7E-561B-4C5D-AF21-120E18726ECA}"/>
              </a:ext>
            </a:extLst>
          </p:cNvPr>
          <p:cNvSpPr txBox="1">
            <a:spLocks/>
          </p:cNvSpPr>
          <p:nvPr/>
        </p:nvSpPr>
        <p:spPr>
          <a:xfrm>
            <a:off x="10100391" y="2673927"/>
            <a:ext cx="492701" cy="33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71D411-5C09-4198-9E57-0CCD64CFA2E0}"/>
              </a:ext>
            </a:extLst>
          </p:cNvPr>
          <p:cNvCxnSpPr/>
          <p:nvPr/>
        </p:nvCxnSpPr>
        <p:spPr>
          <a:xfrm>
            <a:off x="10100391" y="3107410"/>
            <a:ext cx="3454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7E05D1-C051-49CB-AD44-6C93AEE502BF}"/>
              </a:ext>
            </a:extLst>
          </p:cNvPr>
          <p:cNvCxnSpPr>
            <a:cxnSpLocks/>
          </p:cNvCxnSpPr>
          <p:nvPr/>
        </p:nvCxnSpPr>
        <p:spPr>
          <a:xfrm>
            <a:off x="10826228" y="3773574"/>
            <a:ext cx="27830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B8EFC67B-622F-490C-8075-E7C00C32B22D}"/>
              </a:ext>
            </a:extLst>
          </p:cNvPr>
          <p:cNvSpPr txBox="1">
            <a:spLocks/>
          </p:cNvSpPr>
          <p:nvPr/>
        </p:nvSpPr>
        <p:spPr>
          <a:xfrm>
            <a:off x="10826228" y="3884260"/>
            <a:ext cx="492701" cy="416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l-GR" dirty="0"/>
              <a:t>τ</a:t>
            </a:r>
            <a:r>
              <a:rPr lang="en-GB" baseline="-25000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976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OOK formats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A0AD3-0917-422A-9F0B-021E4C4B3B8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A1C8AAA1-5666-4DA1-8310-1D3990894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798" y="5702121"/>
            <a:ext cx="11674609" cy="617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  <a:defRPr kumimoji="1" sz="3200">
                <a:solidFill>
                  <a:srgbClr val="000000"/>
                </a:solidFill>
                <a:effectLst/>
                <a:latin typeface="+mn-lt"/>
                <a:ea typeface="宋体" charset="0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Blip>
                <a:blip r:embed="rId3"/>
              </a:buBlip>
              <a:defRPr kumimoji="1" sz="24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kumimoji="1" sz="2000">
                <a:solidFill>
                  <a:srgbClr val="000000"/>
                </a:solidFill>
                <a:effectLst/>
                <a:latin typeface="+mn-lt"/>
                <a:ea typeface="宋体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kumimoji="0" lang="en-GB" altLang="zh-CN" sz="2400" kern="0" dirty="0">
                <a:latin typeface="Arial" charset="0"/>
                <a:cs typeface="+mn-cs"/>
              </a:rPr>
              <a:t>Because of the usually non-zero values of P</a:t>
            </a:r>
            <a:r>
              <a:rPr kumimoji="0" lang="en-GB" altLang="zh-CN" sz="2400" kern="0" baseline="-25000" dirty="0">
                <a:latin typeface="Arial" charset="0"/>
                <a:cs typeface="+mn-cs"/>
              </a:rPr>
              <a:t>0</a:t>
            </a:r>
            <a:r>
              <a:rPr kumimoji="0" lang="en-GB" altLang="zh-CN" sz="2400" kern="0" dirty="0">
                <a:latin typeface="Arial" charset="0"/>
                <a:cs typeface="+mn-cs"/>
              </a:rPr>
              <a:t>, the light is not completely </a:t>
            </a:r>
            <a:r>
              <a:rPr kumimoji="0" lang="zh-CN" altLang="en-GB" sz="2400" kern="0" dirty="0">
                <a:latin typeface="Arial" charset="0"/>
                <a:cs typeface="+mn-cs"/>
              </a:rPr>
              <a:t>‘</a:t>
            </a:r>
            <a:r>
              <a:rPr kumimoji="0" lang="en-GB" altLang="zh-CN" sz="2400" kern="0" dirty="0">
                <a:latin typeface="Arial" charset="0"/>
                <a:cs typeface="+mn-cs"/>
              </a:rPr>
              <a:t>Extinct’.</a:t>
            </a:r>
          </a:p>
        </p:txBody>
      </p:sp>
      <p:graphicFrame>
        <p:nvGraphicFramePr>
          <p:cNvPr id="26" name="Object 6">
            <a:extLst>
              <a:ext uri="{FF2B5EF4-FFF2-40B4-BE49-F238E27FC236}">
                <a16:creationId xmlns:a16="http://schemas.microsoft.com/office/drawing/2014/main" id="{380B07E7-10B3-4BCF-8D52-985DDA21BB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578890"/>
              </p:ext>
            </p:extLst>
          </p:nvPr>
        </p:nvGraphicFramePr>
        <p:xfrm>
          <a:off x="3781990" y="1055923"/>
          <a:ext cx="5081587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55800" imgH="431800" progId="Equation.3">
                  <p:embed/>
                </p:oleObj>
              </mc:Choice>
              <mc:Fallback>
                <p:oleObj name="Equation" r:id="rId5" imgW="1955800" imgH="431800" progId="Equation.3">
                  <p:embed/>
                  <p:pic>
                    <p:nvPicPr>
                      <p:cNvPr id="26" name="Object 6">
                        <a:extLst>
                          <a:ext uri="{FF2B5EF4-FFF2-40B4-BE49-F238E27FC236}">
                            <a16:creationId xmlns:a16="http://schemas.microsoft.com/office/drawing/2014/main" id="{380B07E7-10B3-4BCF-8D52-985DDA21BB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990" y="1055923"/>
                        <a:ext cx="5081587" cy="9858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>
            <a:extLst>
              <a:ext uri="{FF2B5EF4-FFF2-40B4-BE49-F238E27FC236}">
                <a16:creationId xmlns:a16="http://schemas.microsoft.com/office/drawing/2014/main" id="{3EB696B3-1A45-4250-A3ED-B4747B367E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780949"/>
              </p:ext>
            </p:extLst>
          </p:nvPr>
        </p:nvGraphicFramePr>
        <p:xfrm>
          <a:off x="6751852" y="4397937"/>
          <a:ext cx="389572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98600" imgH="228600" progId="Equation.3">
                  <p:embed/>
                </p:oleObj>
              </mc:Choice>
              <mc:Fallback>
                <p:oleObj name="Equation" r:id="rId7" imgW="1498600" imgH="228600" progId="Equation.3">
                  <p:embed/>
                  <p:pic>
                    <p:nvPicPr>
                      <p:cNvPr id="27" name="Object 7">
                        <a:extLst>
                          <a:ext uri="{FF2B5EF4-FFF2-40B4-BE49-F238E27FC236}">
                            <a16:creationId xmlns:a16="http://schemas.microsoft.com/office/drawing/2014/main" id="{3EB696B3-1A45-4250-A3ED-B4747B367E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1852" y="4397937"/>
                        <a:ext cx="3895725" cy="5222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8">
            <a:extLst>
              <a:ext uri="{FF2B5EF4-FFF2-40B4-BE49-F238E27FC236}">
                <a16:creationId xmlns:a16="http://schemas.microsoft.com/office/drawing/2014/main" id="{9256B8B6-D72D-411F-8D70-510712295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371" y="1063815"/>
            <a:ext cx="28082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Average transmitted power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9" name="Object 16">
            <a:extLst>
              <a:ext uri="{FF2B5EF4-FFF2-40B4-BE49-F238E27FC236}">
                <a16:creationId xmlns:a16="http://schemas.microsoft.com/office/drawing/2014/main" id="{B1295DEE-3750-4F28-AD5F-5E954A0E5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95311"/>
              </p:ext>
            </p:extLst>
          </p:nvPr>
        </p:nvGraphicFramePr>
        <p:xfrm>
          <a:off x="3491979" y="2736568"/>
          <a:ext cx="1020763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457002" imgH="393529" progId="Equation.3">
                  <p:embed/>
                </p:oleObj>
              </mc:Choice>
              <mc:Fallback>
                <p:oleObj name="公式" r:id="rId9" imgW="457002" imgH="393529" progId="Equation.3">
                  <p:embed/>
                  <p:pic>
                    <p:nvPicPr>
                      <p:cNvPr id="29" name="Object 16">
                        <a:extLst>
                          <a:ext uri="{FF2B5EF4-FFF2-40B4-BE49-F238E27FC236}">
                            <a16:creationId xmlns:a16="http://schemas.microsoft.com/office/drawing/2014/main" id="{B1295DEE-3750-4F28-AD5F-5E954A0E5E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979" y="2736568"/>
                        <a:ext cx="1020763" cy="8794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17">
            <a:extLst>
              <a:ext uri="{FF2B5EF4-FFF2-40B4-BE49-F238E27FC236}">
                <a16:creationId xmlns:a16="http://schemas.microsoft.com/office/drawing/2014/main" id="{C85F3C9A-3B18-4C91-8803-CC261CA9B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5942" y="2665131"/>
            <a:ext cx="347723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is the duty cycle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D=1: NRZ code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D~0.3 – 0.5 for RZ code</a:t>
            </a:r>
          </a:p>
        </p:txBody>
      </p:sp>
      <p:sp>
        <p:nvSpPr>
          <p:cNvPr id="31" name="文本框 1">
            <a:extLst>
              <a:ext uri="{FF2B5EF4-FFF2-40B4-BE49-F238E27FC236}">
                <a16:creationId xmlns:a16="http://schemas.microsoft.com/office/drawing/2014/main" id="{15C1EE57-4307-40D9-8992-CBDA2745D79A}"/>
              </a:ext>
            </a:extLst>
          </p:cNvPr>
          <p:cNvSpPr txBox="1"/>
          <p:nvPr/>
        </p:nvSpPr>
        <p:spPr>
          <a:xfrm>
            <a:off x="7775027" y="2161971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Small p: probability of 0 or 1</a:t>
            </a:r>
            <a:endParaRPr kumimoji="1"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3D5B30DE-7BF7-480B-AAD2-8B73147C6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12" y="3018513"/>
            <a:ext cx="28082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Duty Cycle</a:t>
            </a:r>
            <a:endParaRPr lang="en-GB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文本框 1">
            <a:extLst>
              <a:ext uri="{FF2B5EF4-FFF2-40B4-BE49-F238E27FC236}">
                <a16:creationId xmlns:a16="http://schemas.microsoft.com/office/drawing/2014/main" id="{DD030433-2160-4D36-A306-50DA8F573991}"/>
              </a:ext>
            </a:extLst>
          </p:cNvPr>
          <p:cNvSpPr txBox="1"/>
          <p:nvPr/>
        </p:nvSpPr>
        <p:spPr>
          <a:xfrm>
            <a:off x="146720" y="4428249"/>
            <a:ext cx="633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Typically we have equal number of 0s and 1s</a:t>
            </a:r>
            <a:endParaRPr kumimoji="1"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37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OOK formats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A0AD3-0917-422A-9F0B-021E4C4B3B8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1" name="Object 4">
            <a:extLst>
              <a:ext uri="{FF2B5EF4-FFF2-40B4-BE49-F238E27FC236}">
                <a16:creationId xmlns:a16="http://schemas.microsoft.com/office/drawing/2014/main" id="{4E26D5F8-ED58-45D9-A1F6-3A9E6FB6E3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544121"/>
              </p:ext>
            </p:extLst>
          </p:nvPr>
        </p:nvGraphicFramePr>
        <p:xfrm>
          <a:off x="6916444" y="1039006"/>
          <a:ext cx="13684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30" imgH="431613" progId="Equation.3">
                  <p:embed/>
                </p:oleObj>
              </mc:Choice>
              <mc:Fallback>
                <p:oleObj name="Equation" r:id="rId2" imgW="622030" imgH="431613" progId="Equation.3">
                  <p:embed/>
                  <p:pic>
                    <p:nvPicPr>
                      <p:cNvPr id="21" name="Object 4">
                        <a:extLst>
                          <a:ext uri="{FF2B5EF4-FFF2-40B4-BE49-F238E27FC236}">
                            <a16:creationId xmlns:a16="http://schemas.microsoft.com/office/drawing/2014/main" id="{4E26D5F8-ED58-45D9-A1F6-3A9E6FB6E3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444" y="1039006"/>
                        <a:ext cx="1368425" cy="9493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8">
            <a:extLst>
              <a:ext uri="{FF2B5EF4-FFF2-40B4-BE49-F238E27FC236}">
                <a16:creationId xmlns:a16="http://schemas.microsoft.com/office/drawing/2014/main" id="{9BA30462-B73A-4C62-BC64-FA05E452F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228" y="1240898"/>
            <a:ext cx="4839786" cy="79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6D1EC"/>
              </a:buClr>
              <a:buSzPct val="90000"/>
              <a:buFont typeface="Wingdings" charset="0"/>
              <a:buNone/>
              <a:tabLst/>
              <a:defRPr/>
            </a:pPr>
            <a:r>
              <a:rPr kumimoji="0" lang="zh-CN" alt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宋体" charset="0"/>
              </a:rPr>
              <a:t>‘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宋体" charset="0"/>
              </a:rPr>
              <a:t>Extinction Ratio</a:t>
            </a:r>
            <a:r>
              <a:rPr kumimoji="0" lang="zh-CN" alt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宋体" charset="0"/>
              </a:rPr>
              <a:t>’</a:t>
            </a:r>
            <a:r>
              <a:rPr kumimoji="0" lang="en-GB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charset="0"/>
                <a:ea typeface="宋体" charset="0"/>
              </a:rPr>
              <a:t> is defined as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AF61A748-16BB-4592-9D3B-BFD26A4B6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30" y="2553200"/>
            <a:ext cx="342112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6D1EC"/>
              </a:buClr>
              <a:buSzPct val="90000"/>
              <a:buFont typeface="Wingdings" pitchFamily="2" charset="2"/>
              <a:buNone/>
              <a:defRPr/>
            </a:pPr>
            <a:r>
              <a:rPr lang="en-GB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Optical modulation 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6D1EC"/>
              </a:buClr>
              <a:buSzPct val="90000"/>
              <a:buFont typeface="Wingdings" pitchFamily="2" charset="2"/>
              <a:buNone/>
              <a:defRPr/>
            </a:pPr>
            <a:r>
              <a:rPr lang="en-GB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amplitude is defined as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4" name="Object 11">
            <a:extLst>
              <a:ext uri="{FF2B5EF4-FFF2-40B4-BE49-F238E27FC236}">
                <a16:creationId xmlns:a16="http://schemas.microsoft.com/office/drawing/2014/main" id="{71DE226F-8665-4639-8207-BB0796A27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648982"/>
              </p:ext>
            </p:extLst>
          </p:nvPr>
        </p:nvGraphicFramePr>
        <p:xfrm>
          <a:off x="4575595" y="2450170"/>
          <a:ext cx="455771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752600" imgH="393700" progId="Equation.3">
                  <p:embed/>
                </p:oleObj>
              </mc:Choice>
              <mc:Fallback>
                <p:oleObj name="公式" r:id="rId4" imgW="1752600" imgH="393700" progId="Equation.3">
                  <p:embed/>
                  <p:pic>
                    <p:nvPicPr>
                      <p:cNvPr id="24" name="Object 11">
                        <a:extLst>
                          <a:ext uri="{FF2B5EF4-FFF2-40B4-BE49-F238E27FC236}">
                            <a16:creationId xmlns:a16="http://schemas.microsoft.com/office/drawing/2014/main" id="{71DE226F-8665-4639-8207-BB0796A279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5595" y="2450170"/>
                        <a:ext cx="4557713" cy="898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13">
            <a:extLst>
              <a:ext uri="{FF2B5EF4-FFF2-40B4-BE49-F238E27FC236}">
                <a16:creationId xmlns:a16="http://schemas.microsoft.com/office/drawing/2014/main" id="{2CF0BA45-8AAC-4F67-95D7-A9F5C2C35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2987" y="3429307"/>
            <a:ext cx="10230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(NRZ)</a:t>
            </a:r>
          </a:p>
        </p:txBody>
      </p:sp>
      <p:sp>
        <p:nvSpPr>
          <p:cNvPr id="35" name="Text Box 13">
            <a:extLst>
              <a:ext uri="{FF2B5EF4-FFF2-40B4-BE49-F238E27FC236}">
                <a16:creationId xmlns:a16="http://schemas.microsoft.com/office/drawing/2014/main" id="{9585CDB8-F2F9-483D-AAE7-FF6340D00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657" y="3323514"/>
            <a:ext cx="12137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general</a:t>
            </a:r>
            <a:endParaRPr kumimoji="0" lang="en-GB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6" name="文本框 1">
            <a:extLst>
              <a:ext uri="{FF2B5EF4-FFF2-40B4-BE49-F238E27FC236}">
                <a16:creationId xmlns:a16="http://schemas.microsoft.com/office/drawing/2014/main" id="{16389052-D3C9-454F-85C8-4EAA21D2AC5A}"/>
              </a:ext>
            </a:extLst>
          </p:cNvPr>
          <p:cNvSpPr txBox="1"/>
          <p:nvPr/>
        </p:nvSpPr>
        <p:spPr>
          <a:xfrm>
            <a:off x="611623" y="4832856"/>
            <a:ext cx="6056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OMA is the actually useful signal amplitude</a:t>
            </a:r>
            <a:endParaRPr kumimoji="1"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文本框 1">
            <a:extLst>
              <a:ext uri="{FF2B5EF4-FFF2-40B4-BE49-F238E27FC236}">
                <a16:creationId xmlns:a16="http://schemas.microsoft.com/office/drawing/2014/main" id="{EC1A2F88-D04E-4652-8DB3-A9E0BC9ACC9D}"/>
              </a:ext>
            </a:extLst>
          </p:cNvPr>
          <p:cNvSpPr txBox="1"/>
          <p:nvPr/>
        </p:nvSpPr>
        <p:spPr>
          <a:xfrm>
            <a:off x="9563804" y="4094192"/>
            <a:ext cx="26281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Do not confuse OMA with OAM Optical Amplitude Modulator is a device</a:t>
            </a:r>
            <a:endParaRPr kumimoji="1" lang="zh-CN" altLang="en-US" sz="24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文本框 1">
            <a:extLst>
              <a:ext uri="{FF2B5EF4-FFF2-40B4-BE49-F238E27FC236}">
                <a16:creationId xmlns:a16="http://schemas.microsoft.com/office/drawing/2014/main" id="{982F9AFD-2A0E-4C5D-9B12-06CB3ACA38C3}"/>
              </a:ext>
            </a:extLst>
          </p:cNvPr>
          <p:cNvSpPr txBox="1"/>
          <p:nvPr/>
        </p:nvSpPr>
        <p:spPr>
          <a:xfrm>
            <a:off x="767850" y="3971584"/>
            <a:ext cx="7457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Prove this statement and derive the equivalent for RZ</a:t>
            </a:r>
            <a:endParaRPr kumimoji="1"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56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OOK Direct modulation of a LD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A0AD3-0917-422A-9F0B-021E4C4B3B8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9" name="Object 27">
            <a:extLst>
              <a:ext uri="{FF2B5EF4-FFF2-40B4-BE49-F238E27FC236}">
                <a16:creationId xmlns:a16="http://schemas.microsoft.com/office/drawing/2014/main" id="{80F18387-ECF0-456A-9426-EAB632A13E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189747"/>
              </p:ext>
            </p:extLst>
          </p:nvPr>
        </p:nvGraphicFramePr>
        <p:xfrm>
          <a:off x="934621" y="4920581"/>
          <a:ext cx="208756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600" imgH="457200" progId="Equation.3">
                  <p:embed/>
                </p:oleObj>
              </mc:Choice>
              <mc:Fallback>
                <p:oleObj name="Equation" r:id="rId2" imgW="990600" imgH="457200" progId="Equation.3">
                  <p:embed/>
                  <p:pic>
                    <p:nvPicPr>
                      <p:cNvPr id="49" name="Object 27">
                        <a:extLst>
                          <a:ext uri="{FF2B5EF4-FFF2-40B4-BE49-F238E27FC236}">
                            <a16:creationId xmlns:a16="http://schemas.microsoft.com/office/drawing/2014/main" id="{80F18387-ECF0-456A-9426-EAB632A13E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621" y="4920581"/>
                        <a:ext cx="2087562" cy="9620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 4">
            <a:extLst>
              <a:ext uri="{FF2B5EF4-FFF2-40B4-BE49-F238E27FC236}">
                <a16:creationId xmlns:a16="http://schemas.microsoft.com/office/drawing/2014/main" id="{B46953C7-DDEA-4B59-8EBC-C88D3BBBC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040" y="1141814"/>
            <a:ext cx="2881312" cy="3457575"/>
          </a:xfrm>
          <a:prstGeom prst="rect">
            <a:avLst/>
          </a:prstGeom>
          <a:solidFill>
            <a:srgbClr val="3366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DD08FDDF-89EB-4F3D-B5B8-C5BC4318FE5C}"/>
              </a:ext>
            </a:extLst>
          </p:cNvPr>
          <p:cNvSpPr>
            <a:spLocks/>
          </p:cNvSpPr>
          <p:nvPr/>
        </p:nvSpPr>
        <p:spPr bwMode="auto">
          <a:xfrm>
            <a:off x="4104065" y="1214839"/>
            <a:ext cx="2159000" cy="3397250"/>
          </a:xfrm>
          <a:custGeom>
            <a:avLst/>
            <a:gdLst>
              <a:gd name="T0" fmla="*/ 0 w 1360"/>
              <a:gd name="T1" fmla="*/ 2147483647 h 2140"/>
              <a:gd name="T2" fmla="*/ 2147483647 w 1360"/>
              <a:gd name="T3" fmla="*/ 2147483647 h 2140"/>
              <a:gd name="T4" fmla="*/ 2147483647 w 1360"/>
              <a:gd name="T5" fmla="*/ 2147483647 h 2140"/>
              <a:gd name="T6" fmla="*/ 2147483647 w 1360"/>
              <a:gd name="T7" fmla="*/ 2147483647 h 2140"/>
              <a:gd name="T8" fmla="*/ 2147483647 w 1360"/>
              <a:gd name="T9" fmla="*/ 2147483647 h 2140"/>
              <a:gd name="T10" fmla="*/ 2147483647 w 1360"/>
              <a:gd name="T11" fmla="*/ 2147483647 h 2140"/>
              <a:gd name="T12" fmla="*/ 2147483647 w 1360"/>
              <a:gd name="T13" fmla="*/ 2147483647 h 2140"/>
              <a:gd name="T14" fmla="*/ 2147483647 w 1360"/>
              <a:gd name="T15" fmla="*/ 0 h 21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60"/>
              <a:gd name="T25" fmla="*/ 0 h 2140"/>
              <a:gd name="T26" fmla="*/ 1360 w 1360"/>
              <a:gd name="T27" fmla="*/ 2140 h 21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60" h="2140">
                <a:moveTo>
                  <a:pt x="0" y="2132"/>
                </a:moveTo>
                <a:cubicBezTo>
                  <a:pt x="143" y="2132"/>
                  <a:pt x="287" y="2132"/>
                  <a:pt x="362" y="2132"/>
                </a:cubicBezTo>
                <a:cubicBezTo>
                  <a:pt x="437" y="2132"/>
                  <a:pt x="430" y="2140"/>
                  <a:pt x="453" y="2132"/>
                </a:cubicBezTo>
                <a:cubicBezTo>
                  <a:pt x="476" y="2124"/>
                  <a:pt x="469" y="2131"/>
                  <a:pt x="499" y="2086"/>
                </a:cubicBezTo>
                <a:cubicBezTo>
                  <a:pt x="529" y="2041"/>
                  <a:pt x="567" y="2011"/>
                  <a:pt x="635" y="1860"/>
                </a:cubicBezTo>
                <a:cubicBezTo>
                  <a:pt x="703" y="1709"/>
                  <a:pt x="824" y="1406"/>
                  <a:pt x="907" y="1179"/>
                </a:cubicBezTo>
                <a:cubicBezTo>
                  <a:pt x="990" y="952"/>
                  <a:pt x="1059" y="695"/>
                  <a:pt x="1134" y="499"/>
                </a:cubicBezTo>
                <a:cubicBezTo>
                  <a:pt x="1209" y="303"/>
                  <a:pt x="1322" y="91"/>
                  <a:pt x="136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2" name="Text Box 6">
            <a:extLst>
              <a:ext uri="{FF2B5EF4-FFF2-40B4-BE49-F238E27FC236}">
                <a16:creationId xmlns:a16="http://schemas.microsoft.com/office/drawing/2014/main" id="{BA657BA5-D482-41B0-8B2F-28311969D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502" y="3877077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I</a:t>
            </a:r>
            <a:r>
              <a:rPr kumimoji="0" lang="en-GB" altLang="zh-CN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th</a:t>
            </a:r>
          </a:p>
        </p:txBody>
      </p:sp>
      <p:sp>
        <p:nvSpPr>
          <p:cNvPr id="53" name="Text Box 7">
            <a:extLst>
              <a:ext uri="{FF2B5EF4-FFF2-40B4-BE49-F238E27FC236}">
                <a16:creationId xmlns:a16="http://schemas.microsoft.com/office/drawing/2014/main" id="{97DE59CD-9B93-4EE5-BEC5-820CA2BFC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727" y="4597802"/>
            <a:ext cx="113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current</a:t>
            </a:r>
          </a:p>
        </p:txBody>
      </p:sp>
      <p:sp>
        <p:nvSpPr>
          <p:cNvPr id="54" name="Text Box 8">
            <a:extLst>
              <a:ext uri="{FF2B5EF4-FFF2-40B4-BE49-F238E27FC236}">
                <a16:creationId xmlns:a16="http://schemas.microsoft.com/office/drawing/2014/main" id="{82BF0B72-6DD7-4C68-8FFB-36A4E8CCB6E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964494" y="1018415"/>
            <a:ext cx="12282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Optical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power</a:t>
            </a:r>
          </a:p>
        </p:txBody>
      </p:sp>
      <p:sp>
        <p:nvSpPr>
          <p:cNvPr id="55" name="Line 9">
            <a:extLst>
              <a:ext uri="{FF2B5EF4-FFF2-40B4-BE49-F238E27FC236}">
                <a16:creationId xmlns:a16="http://schemas.microsoft.com/office/drawing/2014/main" id="{A3ABB979-1DDA-4235-AB8A-C0BE8EC72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8390" y="3950102"/>
            <a:ext cx="0" cy="6492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" name="Line 10">
            <a:extLst>
              <a:ext uri="{FF2B5EF4-FFF2-40B4-BE49-F238E27FC236}">
                <a16:creationId xmlns:a16="http://schemas.microsoft.com/office/drawing/2014/main" id="{3A96AADA-1E72-49BF-8421-90D28014FD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8390" y="2438802"/>
            <a:ext cx="0" cy="2160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" name="Line 11">
            <a:extLst>
              <a:ext uri="{FF2B5EF4-FFF2-40B4-BE49-F238E27FC236}">
                <a16:creationId xmlns:a16="http://schemas.microsoft.com/office/drawing/2014/main" id="{AFDABA67-909C-474C-83B0-B80D97EF7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3702" y="4454927"/>
            <a:ext cx="14398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" name="Line 12">
            <a:extLst>
              <a:ext uri="{FF2B5EF4-FFF2-40B4-BE49-F238E27FC236}">
                <a16:creationId xmlns:a16="http://schemas.microsoft.com/office/drawing/2014/main" id="{BCF8B9D8-807B-4BCC-B1DE-B23518EE3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5140" y="2654702"/>
            <a:ext cx="20161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FFFFB53B-3AC2-4892-A5BB-CD84755A1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802" y="4008839"/>
            <a:ext cx="576263" cy="4572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P</a:t>
            </a:r>
            <a:r>
              <a:rPr kumimoji="0" lang="en-GB" altLang="zh-CN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0</a:t>
            </a:r>
            <a:endParaRPr kumimoji="0" lang="en-GB" altLang="zh-CN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42F809ED-B9B4-4F68-9EA0-617C03D7B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802" y="2149877"/>
            <a:ext cx="576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P</a:t>
            </a:r>
            <a:r>
              <a:rPr kumimoji="0" lang="en-GB" altLang="zh-CN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1</a:t>
            </a:r>
            <a:endParaRPr kumimoji="0" lang="en-GB" altLang="zh-CN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1" name="Line 15">
            <a:extLst>
              <a:ext uri="{FF2B5EF4-FFF2-40B4-BE49-F238E27FC236}">
                <a16:creationId xmlns:a16="http://schemas.microsoft.com/office/drawing/2014/main" id="{B5BA7BF7-03E9-4887-ABC1-9D01A5F56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3965" y="4348564"/>
            <a:ext cx="203200" cy="219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" name="Text Box 16">
            <a:extLst>
              <a:ext uri="{FF2B5EF4-FFF2-40B4-BE49-F238E27FC236}">
                <a16:creationId xmlns:a16="http://schemas.microsoft.com/office/drawing/2014/main" id="{4B70EAED-BDCF-4A29-9F78-2521DEC7C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440" y="4597802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I</a:t>
            </a:r>
            <a:r>
              <a:rPr kumimoji="0" lang="en-GB" altLang="zh-CN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b</a:t>
            </a:r>
          </a:p>
        </p:txBody>
      </p:sp>
      <p:sp>
        <p:nvSpPr>
          <p:cNvPr id="63" name="Line 18">
            <a:extLst>
              <a:ext uri="{FF2B5EF4-FFF2-40B4-BE49-F238E27FC236}">
                <a16:creationId xmlns:a16="http://schemas.microsoft.com/office/drawing/2014/main" id="{B6BE89AF-481C-41AC-A7F1-2194063C99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94640" y="1357714"/>
            <a:ext cx="1368425" cy="32400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4" name="Text Box 19">
            <a:extLst>
              <a:ext uri="{FF2B5EF4-FFF2-40B4-BE49-F238E27FC236}">
                <a16:creationId xmlns:a16="http://schemas.microsoft.com/office/drawing/2014/main" id="{FE044B84-26E5-4D74-8BF4-314FDCF69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6665" y="1187852"/>
            <a:ext cx="23423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Slope efficiency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宋体" charset="0"/>
              </a:rPr>
              <a:t>h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=</a:t>
            </a:r>
            <a:r>
              <a:rPr kumimoji="0" lang="en-US" altLang="zh-CN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dP</a:t>
            </a:r>
            <a:r>
              <a:rPr kumimoji="0" lang="en-US" altLang="zh-CN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/</a:t>
            </a:r>
            <a:r>
              <a:rPr kumimoji="0" lang="en-US" altLang="zh-CN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宋体" charset="0"/>
              </a:rPr>
              <a:t>dI</a:t>
            </a:r>
            <a:endParaRPr kumimoji="0" lang="en-GB" altLang="zh-CN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宋体" charset="0"/>
            </a:endParaRPr>
          </a:p>
        </p:txBody>
      </p:sp>
      <p:sp>
        <p:nvSpPr>
          <p:cNvPr id="65" name="Line 20">
            <a:extLst>
              <a:ext uri="{FF2B5EF4-FFF2-40B4-BE49-F238E27FC236}">
                <a16:creationId xmlns:a16="http://schemas.microsoft.com/office/drawing/2014/main" id="{D31DBF0E-2CC6-4EF1-BD64-1FF58591F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6440" y="2437214"/>
            <a:ext cx="0" cy="35290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6" name="Line 21">
            <a:extLst>
              <a:ext uri="{FF2B5EF4-FFF2-40B4-BE49-F238E27FC236}">
                <a16:creationId xmlns:a16="http://schemas.microsoft.com/office/drawing/2014/main" id="{51A18215-A615-414C-B23B-506BEC940E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6077" y="2510239"/>
            <a:ext cx="0" cy="2160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7" name="Line 22">
            <a:extLst>
              <a:ext uri="{FF2B5EF4-FFF2-40B4-BE49-F238E27FC236}">
                <a16:creationId xmlns:a16="http://schemas.microsoft.com/office/drawing/2014/main" id="{9DA06A41-72BA-4FD8-BC7C-92B0966AC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2252" y="3589739"/>
            <a:ext cx="34559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" name="Text Box 23">
            <a:extLst>
              <a:ext uri="{FF2B5EF4-FFF2-40B4-BE49-F238E27FC236}">
                <a16:creationId xmlns:a16="http://schemas.microsoft.com/office/drawing/2014/main" id="{F139154E-451E-4572-8097-9B4565704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3115" y="3157939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P</a:t>
            </a:r>
            <a:r>
              <a:rPr kumimoji="0" lang="en-GB" altLang="zh-CN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t</a:t>
            </a:r>
            <a:endParaRPr kumimoji="0" lang="en-GB" altLang="zh-CN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9" name="Freeform 24">
            <a:extLst>
              <a:ext uri="{FF2B5EF4-FFF2-40B4-BE49-F238E27FC236}">
                <a16:creationId xmlns:a16="http://schemas.microsoft.com/office/drawing/2014/main" id="{C733476D-9BDE-48E6-8E44-7256781A04B5}"/>
              </a:ext>
            </a:extLst>
          </p:cNvPr>
          <p:cNvSpPr>
            <a:spLocks/>
          </p:cNvSpPr>
          <p:nvPr/>
        </p:nvSpPr>
        <p:spPr bwMode="auto">
          <a:xfrm>
            <a:off x="4966077" y="5029602"/>
            <a:ext cx="720725" cy="865187"/>
          </a:xfrm>
          <a:custGeom>
            <a:avLst/>
            <a:gdLst>
              <a:gd name="T0" fmla="*/ 0 w 454"/>
              <a:gd name="T1" fmla="*/ 0 h 545"/>
              <a:gd name="T2" fmla="*/ 0 w 454"/>
              <a:gd name="T3" fmla="*/ 2147483647 h 545"/>
              <a:gd name="T4" fmla="*/ 2147483647 w 454"/>
              <a:gd name="T5" fmla="*/ 2147483647 h 545"/>
              <a:gd name="T6" fmla="*/ 2147483647 w 454"/>
              <a:gd name="T7" fmla="*/ 2147483647 h 545"/>
              <a:gd name="T8" fmla="*/ 0 w 454"/>
              <a:gd name="T9" fmla="*/ 2147483647 h 545"/>
              <a:gd name="T10" fmla="*/ 0 w 454"/>
              <a:gd name="T11" fmla="*/ 2147483647 h 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4"/>
              <a:gd name="T19" fmla="*/ 0 h 545"/>
              <a:gd name="T20" fmla="*/ 454 w 454"/>
              <a:gd name="T21" fmla="*/ 545 h 5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4" h="545">
                <a:moveTo>
                  <a:pt x="0" y="0"/>
                </a:moveTo>
                <a:lnTo>
                  <a:pt x="0" y="137"/>
                </a:lnTo>
                <a:lnTo>
                  <a:pt x="454" y="137"/>
                </a:lnTo>
                <a:lnTo>
                  <a:pt x="454" y="363"/>
                </a:lnTo>
                <a:lnTo>
                  <a:pt x="0" y="363"/>
                </a:lnTo>
                <a:lnTo>
                  <a:pt x="0" y="545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" name="Text Box 25">
            <a:extLst>
              <a:ext uri="{FF2B5EF4-FFF2-40B4-BE49-F238E27FC236}">
                <a16:creationId xmlns:a16="http://schemas.microsoft.com/office/drawing/2014/main" id="{0C27883A-E952-4B93-8ABD-19E89C7CA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365" y="5678889"/>
            <a:ext cx="6687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I</a:t>
            </a:r>
            <a:r>
              <a:rPr kumimoji="0" lang="en-GB" altLang="zh-CN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data</a:t>
            </a:r>
          </a:p>
        </p:txBody>
      </p:sp>
      <p:sp>
        <p:nvSpPr>
          <p:cNvPr id="71" name="Freeform 26">
            <a:extLst>
              <a:ext uri="{FF2B5EF4-FFF2-40B4-BE49-F238E27FC236}">
                <a16:creationId xmlns:a16="http://schemas.microsoft.com/office/drawing/2014/main" id="{6C9A3228-FC40-48B8-8625-DAE33752F467}"/>
              </a:ext>
            </a:extLst>
          </p:cNvPr>
          <p:cNvSpPr>
            <a:spLocks/>
          </p:cNvSpPr>
          <p:nvPr/>
        </p:nvSpPr>
        <p:spPr bwMode="auto">
          <a:xfrm rot="16200000">
            <a:off x="2122071" y="3122221"/>
            <a:ext cx="1800225" cy="865187"/>
          </a:xfrm>
          <a:custGeom>
            <a:avLst/>
            <a:gdLst>
              <a:gd name="T0" fmla="*/ 0 w 454"/>
              <a:gd name="T1" fmla="*/ 0 h 545"/>
              <a:gd name="T2" fmla="*/ 0 w 454"/>
              <a:gd name="T3" fmla="*/ 2147483647 h 545"/>
              <a:gd name="T4" fmla="*/ 2147483647 w 454"/>
              <a:gd name="T5" fmla="*/ 2147483647 h 545"/>
              <a:gd name="T6" fmla="*/ 2147483647 w 454"/>
              <a:gd name="T7" fmla="*/ 2147483647 h 545"/>
              <a:gd name="T8" fmla="*/ 0 w 454"/>
              <a:gd name="T9" fmla="*/ 2147483647 h 545"/>
              <a:gd name="T10" fmla="*/ 0 w 454"/>
              <a:gd name="T11" fmla="*/ 2147483647 h 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4"/>
              <a:gd name="T19" fmla="*/ 0 h 545"/>
              <a:gd name="T20" fmla="*/ 454 w 454"/>
              <a:gd name="T21" fmla="*/ 545 h 5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4" h="545">
                <a:moveTo>
                  <a:pt x="0" y="0"/>
                </a:moveTo>
                <a:lnTo>
                  <a:pt x="0" y="137"/>
                </a:lnTo>
                <a:lnTo>
                  <a:pt x="454" y="137"/>
                </a:lnTo>
                <a:lnTo>
                  <a:pt x="454" y="363"/>
                </a:lnTo>
                <a:lnTo>
                  <a:pt x="0" y="363"/>
                </a:lnTo>
                <a:lnTo>
                  <a:pt x="0" y="545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72" name="Object 29">
            <a:extLst>
              <a:ext uri="{FF2B5EF4-FFF2-40B4-BE49-F238E27FC236}">
                <a16:creationId xmlns:a16="http://schemas.microsoft.com/office/drawing/2014/main" id="{27E304DD-5765-49B1-A6B4-BF0B33ABFE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272902"/>
              </p:ext>
            </p:extLst>
          </p:nvPr>
        </p:nvGraphicFramePr>
        <p:xfrm>
          <a:off x="8954389" y="3768506"/>
          <a:ext cx="194310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901700" imgH="457200" progId="Equation.3">
                  <p:embed/>
                </p:oleObj>
              </mc:Choice>
              <mc:Fallback>
                <p:oleObj name="公式" r:id="rId4" imgW="901700" imgH="457200" progId="Equation.3">
                  <p:embed/>
                  <p:pic>
                    <p:nvPicPr>
                      <p:cNvPr id="72" name="Object 29">
                        <a:extLst>
                          <a:ext uri="{FF2B5EF4-FFF2-40B4-BE49-F238E27FC236}">
                            <a16:creationId xmlns:a16="http://schemas.microsoft.com/office/drawing/2014/main" id="{27E304DD-5765-49B1-A6B4-BF0B33ABFE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4389" y="3768506"/>
                        <a:ext cx="1943100" cy="98583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Line 31">
            <a:extLst>
              <a:ext uri="{FF2B5EF4-FFF2-40B4-BE49-F238E27FC236}">
                <a16:creationId xmlns:a16="http://schemas.microsoft.com/office/drawing/2014/main" id="{7BB16671-CE6F-4CD3-B4AE-EC35455E0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6077" y="5966227"/>
            <a:ext cx="7207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4" name="Line 32">
            <a:extLst>
              <a:ext uri="{FF2B5EF4-FFF2-40B4-BE49-F238E27FC236}">
                <a16:creationId xmlns:a16="http://schemas.microsoft.com/office/drawing/2014/main" id="{6E664C66-BA50-46FB-89FD-0836C0C21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7165" y="1646639"/>
            <a:ext cx="1152525" cy="2873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29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OOK Direct modulation of a LD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A0AD3-0917-422A-9F0B-021E4C4B3B8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内容占位符 5">
            <a:extLst>
              <a:ext uri="{FF2B5EF4-FFF2-40B4-BE49-F238E27FC236}">
                <a16:creationId xmlns:a16="http://schemas.microsoft.com/office/drawing/2014/main" id="{130A0B7D-EBD0-412C-81E7-95D542337780}"/>
              </a:ext>
            </a:extLst>
          </p:cNvPr>
          <p:cNvSpPr txBox="1">
            <a:spLocks/>
          </p:cNvSpPr>
          <p:nvPr/>
        </p:nvSpPr>
        <p:spPr>
          <a:xfrm>
            <a:off x="135769" y="3994262"/>
            <a:ext cx="12031078" cy="20162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GB" altLang="zh-CN" dirty="0"/>
              <a:t>It’s frequency response typically exhibits a 2</a:t>
            </a:r>
            <a:r>
              <a:rPr kumimoji="1" lang="en-GB" altLang="zh-CN" baseline="30000" dirty="0"/>
              <a:t>nd</a:t>
            </a:r>
            <a:r>
              <a:rPr kumimoji="1" lang="en-GB" altLang="zh-CN" dirty="0"/>
              <a:t> order 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 </a:t>
            </a:r>
            <a:r>
              <a:rPr kumimoji="1" lang="en-GB" altLang="zh-CN" dirty="0"/>
              <a:t>response </a:t>
            </a:r>
          </a:p>
          <a:p>
            <a:pPr lvl="1" algn="l"/>
            <a:r>
              <a:rPr kumimoji="1" lang="en-GB" altLang="zh-CN" sz="2400" dirty="0"/>
              <a:t>a resonance peak </a:t>
            </a:r>
            <a:r>
              <a:rPr kumimoji="1" lang="en-GB" altLang="zh-CN" sz="2400" i="1" dirty="0" err="1">
                <a:latin typeface="Times New Roman"/>
                <a:cs typeface="Times New Roman"/>
              </a:rPr>
              <a:t>fr</a:t>
            </a:r>
            <a:endParaRPr kumimoji="1" lang="en-GB" altLang="zh-CN" sz="2400" i="1" dirty="0">
              <a:latin typeface="Times New Roman"/>
              <a:cs typeface="Times New Roman"/>
            </a:endParaRPr>
          </a:p>
          <a:p>
            <a:pPr lvl="1" algn="l"/>
            <a:r>
              <a:rPr kumimoji="1" lang="en-GB" altLang="zh-CN" sz="2400" dirty="0"/>
              <a:t>3dB BW of up to 20</a:t>
            </a:r>
            <a:r>
              <a:rPr kumimoji="1" lang="en-US" altLang="zh-CN" sz="2400" dirty="0"/>
              <a:t>-30</a:t>
            </a:r>
            <a:r>
              <a:rPr kumimoji="1" lang="zh-CN" altLang="en-US" sz="2400" dirty="0"/>
              <a:t> </a:t>
            </a:r>
            <a:r>
              <a:rPr kumimoji="1" lang="en-GB" altLang="zh-CN" sz="2400" dirty="0"/>
              <a:t>GHz can be achieved with carefully engineered LDs</a:t>
            </a:r>
          </a:p>
          <a:p>
            <a:pPr algn="l"/>
            <a:r>
              <a:rPr kumimoji="1" lang="en-GB" altLang="zh-CN" dirty="0"/>
              <a:t>Height of peak should be controlled</a:t>
            </a:r>
          </a:p>
          <a:p>
            <a:pPr lvl="1" algn="l"/>
            <a:r>
              <a:rPr kumimoji="1" lang="en-GB" altLang="zh-CN" sz="2400" dirty="0"/>
              <a:t>Max 3dB BW is obtained at </a:t>
            </a:r>
            <a:r>
              <a:rPr kumimoji="1" lang="en-US" altLang="zh-CN" sz="2400" dirty="0"/>
              <a:t>‘</a:t>
            </a:r>
            <a:r>
              <a:rPr kumimoji="1" lang="en-GB" altLang="zh-CN" sz="2400" dirty="0"/>
              <a:t>critical damping</a:t>
            </a:r>
            <a:r>
              <a:rPr kumimoji="1" lang="en-US" altLang="zh-CN" sz="2400" dirty="0"/>
              <a:t>’</a:t>
            </a:r>
            <a:r>
              <a:rPr kumimoji="1" lang="en-GB" altLang="zh-CN" sz="2400" dirty="0"/>
              <a:t> </a:t>
            </a:r>
            <a:endParaRPr kumimoji="1" lang="zh-CN" altLang="en-US" sz="2400" dirty="0"/>
          </a:p>
        </p:txBody>
      </p:sp>
      <p:cxnSp>
        <p:nvCxnSpPr>
          <p:cNvPr id="32" name="直线箭头连接符 7">
            <a:extLst>
              <a:ext uri="{FF2B5EF4-FFF2-40B4-BE49-F238E27FC236}">
                <a16:creationId xmlns:a16="http://schemas.microsoft.com/office/drawing/2014/main" id="{EB4456F5-A1F1-4704-ADF7-6689D6D5C38D}"/>
              </a:ext>
            </a:extLst>
          </p:cNvPr>
          <p:cNvCxnSpPr/>
          <p:nvPr/>
        </p:nvCxnSpPr>
        <p:spPr>
          <a:xfrm>
            <a:off x="6984713" y="3171554"/>
            <a:ext cx="496855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8">
            <a:extLst>
              <a:ext uri="{FF2B5EF4-FFF2-40B4-BE49-F238E27FC236}">
                <a16:creationId xmlns:a16="http://schemas.microsoft.com/office/drawing/2014/main" id="{22B79B4C-B058-4635-99CC-2F331ABE4A5C}"/>
              </a:ext>
            </a:extLst>
          </p:cNvPr>
          <p:cNvCxnSpPr/>
          <p:nvPr/>
        </p:nvCxnSpPr>
        <p:spPr>
          <a:xfrm flipH="1" flipV="1">
            <a:off x="6984713" y="1155330"/>
            <a:ext cx="8384" cy="20246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10">
            <a:extLst>
              <a:ext uri="{FF2B5EF4-FFF2-40B4-BE49-F238E27FC236}">
                <a16:creationId xmlns:a16="http://schemas.microsoft.com/office/drawing/2014/main" id="{76AC3525-BBA8-440D-AEC4-ACAD17D9A914}"/>
              </a:ext>
            </a:extLst>
          </p:cNvPr>
          <p:cNvSpPr txBox="1"/>
          <p:nvPr/>
        </p:nvSpPr>
        <p:spPr>
          <a:xfrm>
            <a:off x="7416761" y="3531594"/>
            <a:ext cx="4007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Frequency of electrical current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5" name="文本框 11">
            <a:extLst>
              <a:ext uri="{FF2B5EF4-FFF2-40B4-BE49-F238E27FC236}">
                <a16:creationId xmlns:a16="http://schemas.microsoft.com/office/drawing/2014/main" id="{190B803E-1BC7-4DE5-9EC4-0BFB939CC129}"/>
              </a:ext>
            </a:extLst>
          </p:cNvPr>
          <p:cNvSpPr txBox="1"/>
          <p:nvPr/>
        </p:nvSpPr>
        <p:spPr>
          <a:xfrm rot="16200000">
            <a:off x="5018929" y="1679494"/>
            <a:ext cx="2668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2400" dirty="0">
                <a:solidFill>
                  <a:srgbClr val="000000"/>
                </a:solidFill>
              </a:rPr>
              <a:t>Response of output optical power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6" name="任意形状 12">
            <a:extLst>
              <a:ext uri="{FF2B5EF4-FFF2-40B4-BE49-F238E27FC236}">
                <a16:creationId xmlns:a16="http://schemas.microsoft.com/office/drawing/2014/main" id="{B292D4F3-4BB0-436A-88C7-595B40993E8E}"/>
              </a:ext>
            </a:extLst>
          </p:cNvPr>
          <p:cNvSpPr/>
          <p:nvPr/>
        </p:nvSpPr>
        <p:spPr>
          <a:xfrm>
            <a:off x="6998491" y="1787995"/>
            <a:ext cx="4361942" cy="787747"/>
          </a:xfrm>
          <a:custGeom>
            <a:avLst/>
            <a:gdLst>
              <a:gd name="connsiteX0" fmla="*/ 0 w 3284271"/>
              <a:gd name="connsiteY0" fmla="*/ 463823 h 1130862"/>
              <a:gd name="connsiteX1" fmla="*/ 500339 w 3284271"/>
              <a:gd name="connsiteY1" fmla="*/ 489478 h 1130862"/>
              <a:gd name="connsiteX2" fmla="*/ 1860232 w 3284271"/>
              <a:gd name="connsiteY2" fmla="*/ 489478 h 1130862"/>
              <a:gd name="connsiteX3" fmla="*/ 2437545 w 3284271"/>
              <a:gd name="connsiteY3" fmla="*/ 14854 h 1130862"/>
              <a:gd name="connsiteX4" fmla="*/ 3284271 w 3284271"/>
              <a:gd name="connsiteY4" fmla="*/ 1130862 h 1130862"/>
              <a:gd name="connsiteX0" fmla="*/ 0 w 3284271"/>
              <a:gd name="connsiteY0" fmla="*/ 120708 h 787747"/>
              <a:gd name="connsiteX1" fmla="*/ 500339 w 3284271"/>
              <a:gd name="connsiteY1" fmla="*/ 146363 h 787747"/>
              <a:gd name="connsiteX2" fmla="*/ 1860232 w 3284271"/>
              <a:gd name="connsiteY2" fmla="*/ 146363 h 787747"/>
              <a:gd name="connsiteX3" fmla="*/ 2447846 w 3284271"/>
              <a:gd name="connsiteY3" fmla="*/ 30914 h 787747"/>
              <a:gd name="connsiteX4" fmla="*/ 3284271 w 3284271"/>
              <a:gd name="connsiteY4" fmla="*/ 787747 h 78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4271" h="787747">
                <a:moveTo>
                  <a:pt x="0" y="120708"/>
                </a:moveTo>
                <a:cubicBezTo>
                  <a:pt x="95150" y="131397"/>
                  <a:pt x="190300" y="142087"/>
                  <a:pt x="500339" y="146363"/>
                </a:cubicBezTo>
                <a:cubicBezTo>
                  <a:pt x="810378" y="150639"/>
                  <a:pt x="1535648" y="165605"/>
                  <a:pt x="1860232" y="146363"/>
                </a:cubicBezTo>
                <a:cubicBezTo>
                  <a:pt x="2184817" y="127122"/>
                  <a:pt x="2210506" y="-75983"/>
                  <a:pt x="2447846" y="30914"/>
                </a:cubicBezTo>
                <a:cubicBezTo>
                  <a:pt x="2685186" y="137811"/>
                  <a:pt x="3284271" y="787747"/>
                  <a:pt x="3284271" y="78774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37" name="直线箭头连接符 13">
            <a:extLst>
              <a:ext uri="{FF2B5EF4-FFF2-40B4-BE49-F238E27FC236}">
                <a16:creationId xmlns:a16="http://schemas.microsoft.com/office/drawing/2014/main" id="{D2A5627E-CEBD-4626-9ACB-84880005978C}"/>
              </a:ext>
            </a:extLst>
          </p:cNvPr>
          <p:cNvCxnSpPr/>
          <p:nvPr/>
        </p:nvCxnSpPr>
        <p:spPr>
          <a:xfrm flipH="1" flipV="1">
            <a:off x="9937041" y="1155330"/>
            <a:ext cx="8384" cy="2024608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14">
            <a:extLst>
              <a:ext uri="{FF2B5EF4-FFF2-40B4-BE49-F238E27FC236}">
                <a16:creationId xmlns:a16="http://schemas.microsoft.com/office/drawing/2014/main" id="{77168F95-2AA2-4DE2-A779-34C9E7AA4C4F}"/>
              </a:ext>
            </a:extLst>
          </p:cNvPr>
          <p:cNvCxnSpPr/>
          <p:nvPr/>
        </p:nvCxnSpPr>
        <p:spPr>
          <a:xfrm flipV="1">
            <a:off x="6984713" y="2163442"/>
            <a:ext cx="3880048" cy="8384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16">
            <a:extLst>
              <a:ext uri="{FF2B5EF4-FFF2-40B4-BE49-F238E27FC236}">
                <a16:creationId xmlns:a16="http://schemas.microsoft.com/office/drawing/2014/main" id="{50E3AC93-510E-4600-8D97-220F0FED634F}"/>
              </a:ext>
            </a:extLst>
          </p:cNvPr>
          <p:cNvCxnSpPr/>
          <p:nvPr/>
        </p:nvCxnSpPr>
        <p:spPr>
          <a:xfrm flipH="1" flipV="1">
            <a:off x="10590979" y="1169563"/>
            <a:ext cx="8384" cy="2024608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文本框 17">
            <a:extLst>
              <a:ext uri="{FF2B5EF4-FFF2-40B4-BE49-F238E27FC236}">
                <a16:creationId xmlns:a16="http://schemas.microsoft.com/office/drawing/2014/main" id="{B16312F2-1817-441E-A2CF-708AB1E0E9B4}"/>
              </a:ext>
            </a:extLst>
          </p:cNvPr>
          <p:cNvSpPr txBox="1"/>
          <p:nvPr/>
        </p:nvSpPr>
        <p:spPr>
          <a:xfrm>
            <a:off x="9793025" y="3171554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400" i="1" dirty="0" err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kumimoji="1" lang="en-GB" altLang="zh-CN" sz="2400" i="1" baseline="-25000" dirty="0" err="1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endParaRPr kumimoji="1" lang="zh-CN" altLang="en-US" sz="2400" i="1" baseline="-25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1" name="文本框 18">
            <a:extLst>
              <a:ext uri="{FF2B5EF4-FFF2-40B4-BE49-F238E27FC236}">
                <a16:creationId xmlns:a16="http://schemas.microsoft.com/office/drawing/2014/main" id="{90EF2E09-849E-406C-98BD-82DABC0CF931}"/>
              </a:ext>
            </a:extLst>
          </p:cNvPr>
          <p:cNvSpPr txBox="1"/>
          <p:nvPr/>
        </p:nvSpPr>
        <p:spPr>
          <a:xfrm>
            <a:off x="10513105" y="3171554"/>
            <a:ext cx="59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kumimoji="1" lang="en-GB" altLang="zh-CN" sz="2400" i="1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3dB</a:t>
            </a:r>
            <a:endParaRPr kumimoji="1" lang="zh-CN" altLang="en-US" sz="2400" i="1" baseline="-25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2" name="任意形状 15">
            <a:extLst>
              <a:ext uri="{FF2B5EF4-FFF2-40B4-BE49-F238E27FC236}">
                <a16:creationId xmlns:a16="http://schemas.microsoft.com/office/drawing/2014/main" id="{10D9D69B-6FCA-4A44-91EB-6C158A1E36D7}"/>
              </a:ext>
            </a:extLst>
          </p:cNvPr>
          <p:cNvSpPr/>
          <p:nvPr/>
        </p:nvSpPr>
        <p:spPr>
          <a:xfrm>
            <a:off x="7019106" y="1510753"/>
            <a:ext cx="3867394" cy="1050917"/>
          </a:xfrm>
          <a:custGeom>
            <a:avLst/>
            <a:gdLst>
              <a:gd name="connsiteX0" fmla="*/ 0 w 3284271"/>
              <a:gd name="connsiteY0" fmla="*/ 463823 h 1130862"/>
              <a:gd name="connsiteX1" fmla="*/ 500339 w 3284271"/>
              <a:gd name="connsiteY1" fmla="*/ 489478 h 1130862"/>
              <a:gd name="connsiteX2" fmla="*/ 1860232 w 3284271"/>
              <a:gd name="connsiteY2" fmla="*/ 489478 h 1130862"/>
              <a:gd name="connsiteX3" fmla="*/ 2437545 w 3284271"/>
              <a:gd name="connsiteY3" fmla="*/ 14854 h 1130862"/>
              <a:gd name="connsiteX4" fmla="*/ 3284271 w 3284271"/>
              <a:gd name="connsiteY4" fmla="*/ 1130862 h 1130862"/>
              <a:gd name="connsiteX0" fmla="*/ 0 w 3284271"/>
              <a:gd name="connsiteY0" fmla="*/ 120708 h 787747"/>
              <a:gd name="connsiteX1" fmla="*/ 500339 w 3284271"/>
              <a:gd name="connsiteY1" fmla="*/ 146363 h 787747"/>
              <a:gd name="connsiteX2" fmla="*/ 1860232 w 3284271"/>
              <a:gd name="connsiteY2" fmla="*/ 146363 h 787747"/>
              <a:gd name="connsiteX3" fmla="*/ 2447846 w 3284271"/>
              <a:gd name="connsiteY3" fmla="*/ 30914 h 787747"/>
              <a:gd name="connsiteX4" fmla="*/ 3284271 w 3284271"/>
              <a:gd name="connsiteY4" fmla="*/ 787747 h 787747"/>
              <a:gd name="connsiteX0" fmla="*/ 0 w 3284271"/>
              <a:gd name="connsiteY0" fmla="*/ 370625 h 1037664"/>
              <a:gd name="connsiteX1" fmla="*/ 500339 w 3284271"/>
              <a:gd name="connsiteY1" fmla="*/ 396280 h 1037664"/>
              <a:gd name="connsiteX2" fmla="*/ 1860232 w 3284271"/>
              <a:gd name="connsiteY2" fmla="*/ 396280 h 1037664"/>
              <a:gd name="connsiteX3" fmla="*/ 2418991 w 3284271"/>
              <a:gd name="connsiteY3" fmla="*/ 17234 h 1037664"/>
              <a:gd name="connsiteX4" fmla="*/ 3284271 w 3284271"/>
              <a:gd name="connsiteY4" fmla="*/ 1037664 h 1037664"/>
              <a:gd name="connsiteX0" fmla="*/ 0 w 3103484"/>
              <a:gd name="connsiteY0" fmla="*/ 370625 h 1050917"/>
              <a:gd name="connsiteX1" fmla="*/ 500339 w 3103484"/>
              <a:gd name="connsiteY1" fmla="*/ 396280 h 1050917"/>
              <a:gd name="connsiteX2" fmla="*/ 1860232 w 3103484"/>
              <a:gd name="connsiteY2" fmla="*/ 396280 h 1050917"/>
              <a:gd name="connsiteX3" fmla="*/ 2418991 w 3103484"/>
              <a:gd name="connsiteY3" fmla="*/ 17234 h 1050917"/>
              <a:gd name="connsiteX4" fmla="*/ 3103484 w 3103484"/>
              <a:gd name="connsiteY4" fmla="*/ 1050917 h 105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3484" h="1050917">
                <a:moveTo>
                  <a:pt x="0" y="370625"/>
                </a:moveTo>
                <a:cubicBezTo>
                  <a:pt x="95150" y="381314"/>
                  <a:pt x="190300" y="392004"/>
                  <a:pt x="500339" y="396280"/>
                </a:cubicBezTo>
                <a:cubicBezTo>
                  <a:pt x="810378" y="400556"/>
                  <a:pt x="1540457" y="459454"/>
                  <a:pt x="1860232" y="396280"/>
                </a:cubicBezTo>
                <a:cubicBezTo>
                  <a:pt x="2180007" y="333106"/>
                  <a:pt x="2181651" y="-89663"/>
                  <a:pt x="2418991" y="17234"/>
                </a:cubicBezTo>
                <a:cubicBezTo>
                  <a:pt x="2656331" y="124131"/>
                  <a:pt x="3103484" y="1050917"/>
                  <a:pt x="3103484" y="105091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43" name="直线箭头连接符 19">
            <a:extLst>
              <a:ext uri="{FF2B5EF4-FFF2-40B4-BE49-F238E27FC236}">
                <a16:creationId xmlns:a16="http://schemas.microsoft.com/office/drawing/2014/main" id="{7EA92A87-8FB4-4079-A3C1-7D8F8EF83B2B}"/>
              </a:ext>
            </a:extLst>
          </p:cNvPr>
          <p:cNvCxnSpPr/>
          <p:nvPr/>
        </p:nvCxnSpPr>
        <p:spPr>
          <a:xfrm flipH="1" flipV="1">
            <a:off x="10798730" y="1180767"/>
            <a:ext cx="8384" cy="2024608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2">
            <a:extLst>
              <a:ext uri="{FF2B5EF4-FFF2-40B4-BE49-F238E27FC236}">
                <a16:creationId xmlns:a16="http://schemas.microsoft.com/office/drawing/2014/main" id="{8ACFBD0F-6EA7-447D-A921-96759343911D}"/>
              </a:ext>
            </a:extLst>
          </p:cNvPr>
          <p:cNvCxnSpPr/>
          <p:nvPr/>
        </p:nvCxnSpPr>
        <p:spPr>
          <a:xfrm flipH="1">
            <a:off x="7019106" y="1155330"/>
            <a:ext cx="3788008" cy="0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9">
            <a:extLst>
              <a:ext uri="{FF2B5EF4-FFF2-40B4-BE49-F238E27FC236}">
                <a16:creationId xmlns:a16="http://schemas.microsoft.com/office/drawing/2014/main" id="{970DA6D2-D877-4E5A-A760-90F29855466E}"/>
              </a:ext>
            </a:extLst>
          </p:cNvPr>
          <p:cNvSpPr txBox="1"/>
          <p:nvPr/>
        </p:nvSpPr>
        <p:spPr>
          <a:xfrm>
            <a:off x="8605159" y="1133109"/>
            <a:ext cx="62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</a:rPr>
              <a:t>BW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97B9F5-7110-4ED8-B1A1-51AC204A6420}"/>
              </a:ext>
            </a:extLst>
          </p:cNvPr>
          <p:cNvSpPr txBox="1"/>
          <p:nvPr/>
        </p:nvSpPr>
        <p:spPr>
          <a:xfrm>
            <a:off x="244451" y="1206286"/>
            <a:ext cx="5125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en-GB" altLang="zh-CN" sz="2400" dirty="0"/>
              <a:t>LDs have limited modulation response bandwidth </a:t>
            </a:r>
          </a:p>
        </p:txBody>
      </p:sp>
    </p:spTree>
    <p:extLst>
      <p:ext uri="{BB962C8B-B14F-4D97-AF65-F5344CB8AC3E}">
        <p14:creationId xmlns:p14="http://schemas.microsoft.com/office/powerpoint/2010/main" val="328173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OOK Direct modulation of a LD</a:t>
            </a:r>
          </a:p>
        </p:txBody>
      </p:sp>
      <p:sp>
        <p:nvSpPr>
          <p:cNvPr id="82" name="Rectangle 3">
            <a:extLst>
              <a:ext uri="{FF2B5EF4-FFF2-40B4-BE49-F238E27FC236}">
                <a16:creationId xmlns:a16="http://schemas.microsoft.com/office/drawing/2014/main" id="{8B8A00AB-BD04-4FB6-A61B-DF2D6226E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382" y="5184618"/>
            <a:ext cx="8712968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effectLst/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Blip>
                <a:blip r:embed="rId3"/>
              </a:buBlip>
              <a:defRPr sz="2000">
                <a:solidFill>
                  <a:srgbClr val="000000"/>
                </a:solidFill>
                <a:effectLst/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effectLst/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1800">
                <a:solidFill>
                  <a:srgbClr val="000000"/>
                </a:solidFill>
                <a:effectLst/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n-GB" altLang="zh-CN" sz="2400" kern="0" dirty="0">
                <a:latin typeface="Arial" charset="0"/>
              </a:rPr>
              <a:t>Waveform distortion caused by</a:t>
            </a:r>
          </a:p>
          <a:p>
            <a:pPr lvl="1">
              <a:defRPr/>
            </a:pPr>
            <a:r>
              <a:rPr lang="en-GB" altLang="zh-CN" kern="0" dirty="0">
                <a:latin typeface="Arial" charset="0"/>
              </a:rPr>
              <a:t>BW limitation: slow rising and falling edges</a:t>
            </a:r>
          </a:p>
          <a:p>
            <a:pPr lvl="1">
              <a:defRPr/>
            </a:pPr>
            <a:r>
              <a:rPr lang="en-GB" altLang="zh-CN" kern="0" dirty="0">
                <a:latin typeface="Arial" charset="0"/>
              </a:rPr>
              <a:t>Relaxation </a:t>
            </a:r>
            <a:r>
              <a:rPr lang="en-GB" altLang="zh-CN" kern="0" dirty="0" err="1">
                <a:latin typeface="Arial" charset="0"/>
              </a:rPr>
              <a:t>osc</a:t>
            </a:r>
            <a:r>
              <a:rPr lang="en-GB" altLang="zh-CN" kern="0" dirty="0">
                <a:latin typeface="Arial" charset="0"/>
              </a:rPr>
              <a:t>.: resulting in thick </a:t>
            </a:r>
            <a:r>
              <a:rPr lang="zh-CN" altLang="en-GB" kern="0" dirty="0">
                <a:latin typeface="Arial" charset="0"/>
              </a:rPr>
              <a:t>‘</a:t>
            </a:r>
            <a:r>
              <a:rPr lang="en-GB" altLang="zh-CN" kern="0" dirty="0">
                <a:latin typeface="Arial" charset="0"/>
              </a:rPr>
              <a:t>eye-lid</a:t>
            </a:r>
            <a:r>
              <a:rPr lang="zh-CN" altLang="en-GB" kern="0" dirty="0">
                <a:latin typeface="Arial" charset="0"/>
              </a:rPr>
              <a:t>’</a:t>
            </a:r>
            <a:r>
              <a:rPr lang="en-GB" altLang="zh-CN" kern="0" dirty="0">
                <a:latin typeface="Arial" charset="0"/>
              </a:rPr>
              <a:t> in eye-diagram</a:t>
            </a:r>
          </a:p>
        </p:txBody>
      </p:sp>
      <p:grpSp>
        <p:nvGrpSpPr>
          <p:cNvPr id="83" name="组 2">
            <a:extLst>
              <a:ext uri="{FF2B5EF4-FFF2-40B4-BE49-F238E27FC236}">
                <a16:creationId xmlns:a16="http://schemas.microsoft.com/office/drawing/2014/main" id="{FEAFBFEE-4D84-4721-B676-F20665B6E6BA}"/>
              </a:ext>
            </a:extLst>
          </p:cNvPr>
          <p:cNvGrpSpPr/>
          <p:nvPr/>
        </p:nvGrpSpPr>
        <p:grpSpPr>
          <a:xfrm>
            <a:off x="6648412" y="2137387"/>
            <a:ext cx="2100213" cy="2435845"/>
            <a:chOff x="2627784" y="2276872"/>
            <a:chExt cx="3108325" cy="2435845"/>
          </a:xfrm>
        </p:grpSpPr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9A60950A-5FFE-4F8C-8129-D1E30D314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84" y="2276872"/>
              <a:ext cx="2951163" cy="935658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64AB28A8-3DDC-4763-ADD8-3BCA8B747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247" y="3572892"/>
              <a:ext cx="2951162" cy="1079500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460575E7-F654-4ECB-89D5-E0F54460805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72247" y="3572892"/>
              <a:ext cx="2951162" cy="1079500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4BCCF299-BD56-41D5-825F-439B77829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247" y="3572892"/>
              <a:ext cx="2879725" cy="1588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BD281F53-3D2B-4E17-A2E3-33394A60A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247" y="4652392"/>
              <a:ext cx="2879725" cy="1588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4948C9A4-27B6-41EC-8330-8985AC383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947" y="3606230"/>
              <a:ext cx="2951162" cy="1079500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8E67C49A-0003-4D2A-AB7B-8B9C0FAAF12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84947" y="3606230"/>
              <a:ext cx="2951162" cy="1079500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D1C8A345-C346-4499-9436-7069C4B50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947" y="3606230"/>
              <a:ext cx="2879725" cy="1587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4633C437-43FE-48DE-A0D1-3B678735B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947" y="4685730"/>
              <a:ext cx="2879725" cy="1587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E2533560-85B2-4B77-8BDB-DAEC8823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847" y="3598292"/>
              <a:ext cx="2951162" cy="1079500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19CDB295-BE74-4857-8AB9-69D22A2D746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46847" y="3598292"/>
              <a:ext cx="2951162" cy="1079500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03FD6CE5-8B57-4C34-BE24-122D928B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847" y="3598292"/>
              <a:ext cx="2879725" cy="1588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BD6E04F-6A12-4C91-A397-DD7B98B18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847" y="4677792"/>
              <a:ext cx="2879725" cy="1588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E159B1E-1C53-49AD-B4D4-26747C78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547" y="3631630"/>
              <a:ext cx="2951162" cy="1079500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6C7113A8-7232-4375-9131-F8851CF3829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59547" y="3631630"/>
              <a:ext cx="2951162" cy="1079500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EDB4A66E-F832-4DD6-8E0F-9355EDC5C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547" y="3631630"/>
              <a:ext cx="2879725" cy="1587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3648569-628B-4507-8C1D-AE1000BD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547" y="4711130"/>
              <a:ext cx="2879725" cy="1587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101" name="组 1">
            <a:extLst>
              <a:ext uri="{FF2B5EF4-FFF2-40B4-BE49-F238E27FC236}">
                <a16:creationId xmlns:a16="http://schemas.microsoft.com/office/drawing/2014/main" id="{320F2C96-DCC5-46C8-BA1C-FB4156A54C89}"/>
              </a:ext>
            </a:extLst>
          </p:cNvPr>
          <p:cNvGrpSpPr/>
          <p:nvPr/>
        </p:nvGrpSpPr>
        <p:grpSpPr>
          <a:xfrm>
            <a:off x="8961106" y="1696533"/>
            <a:ext cx="2565599" cy="2990131"/>
            <a:chOff x="4711700" y="1916832"/>
            <a:chExt cx="3141663" cy="2990131"/>
          </a:xfrm>
        </p:grpSpPr>
        <p:sp>
          <p:nvSpPr>
            <p:cNvPr id="102" name="Freeform 4">
              <a:extLst>
                <a:ext uri="{FF2B5EF4-FFF2-40B4-BE49-F238E27FC236}">
                  <a16:creationId xmlns:a16="http://schemas.microsoft.com/office/drawing/2014/main" id="{38B981E1-CEFE-4453-BE67-D5C7369AD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048" y="1916832"/>
              <a:ext cx="2808287" cy="1464990"/>
            </a:xfrm>
            <a:custGeom>
              <a:avLst/>
              <a:gdLst>
                <a:gd name="T0" fmla="*/ 0 w 1769"/>
                <a:gd name="T1" fmla="*/ 2147483647 h 1603"/>
                <a:gd name="T2" fmla="*/ 2147483647 w 1769"/>
                <a:gd name="T3" fmla="*/ 2147483647 h 1603"/>
                <a:gd name="T4" fmla="*/ 2147483647 w 1769"/>
                <a:gd name="T5" fmla="*/ 2147483647 h 1603"/>
                <a:gd name="T6" fmla="*/ 2147483647 w 1769"/>
                <a:gd name="T7" fmla="*/ 2147483647 h 1603"/>
                <a:gd name="T8" fmla="*/ 2147483647 w 1769"/>
                <a:gd name="T9" fmla="*/ 2147483647 h 1603"/>
                <a:gd name="T10" fmla="*/ 2147483647 w 1769"/>
                <a:gd name="T11" fmla="*/ 2147483647 h 1603"/>
                <a:gd name="T12" fmla="*/ 2147483647 w 1769"/>
                <a:gd name="T13" fmla="*/ 2147483647 h 1603"/>
                <a:gd name="T14" fmla="*/ 2147483647 w 1769"/>
                <a:gd name="T15" fmla="*/ 2147483647 h 1603"/>
                <a:gd name="T16" fmla="*/ 2147483647 w 1769"/>
                <a:gd name="T17" fmla="*/ 2147483647 h 1603"/>
                <a:gd name="T18" fmla="*/ 2147483647 w 1769"/>
                <a:gd name="T19" fmla="*/ 2147483647 h 1603"/>
                <a:gd name="T20" fmla="*/ 2147483647 w 1769"/>
                <a:gd name="T21" fmla="*/ 2147483647 h 1603"/>
                <a:gd name="T22" fmla="*/ 2147483647 w 1769"/>
                <a:gd name="T23" fmla="*/ 2147483647 h 1603"/>
                <a:gd name="T24" fmla="*/ 2147483647 w 1769"/>
                <a:gd name="T25" fmla="*/ 2147483647 h 1603"/>
                <a:gd name="T26" fmla="*/ 2147483647 w 1769"/>
                <a:gd name="T27" fmla="*/ 2147483647 h 1603"/>
                <a:gd name="T28" fmla="*/ 2147483647 w 1769"/>
                <a:gd name="T29" fmla="*/ 2147483647 h 1603"/>
                <a:gd name="T30" fmla="*/ 2147483647 w 1769"/>
                <a:gd name="T31" fmla="*/ 2147483647 h 160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69"/>
                <a:gd name="T49" fmla="*/ 0 h 1603"/>
                <a:gd name="T50" fmla="*/ 1769 w 1769"/>
                <a:gd name="T51" fmla="*/ 1603 h 160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69" h="1603">
                  <a:moveTo>
                    <a:pt x="0" y="1429"/>
                  </a:moveTo>
                  <a:cubicBezTo>
                    <a:pt x="102" y="1432"/>
                    <a:pt x="204" y="1436"/>
                    <a:pt x="272" y="1429"/>
                  </a:cubicBezTo>
                  <a:cubicBezTo>
                    <a:pt x="340" y="1422"/>
                    <a:pt x="378" y="1603"/>
                    <a:pt x="408" y="1384"/>
                  </a:cubicBezTo>
                  <a:cubicBezTo>
                    <a:pt x="438" y="1165"/>
                    <a:pt x="431" y="226"/>
                    <a:pt x="454" y="113"/>
                  </a:cubicBezTo>
                  <a:cubicBezTo>
                    <a:pt x="477" y="0"/>
                    <a:pt x="514" y="680"/>
                    <a:pt x="544" y="703"/>
                  </a:cubicBezTo>
                  <a:cubicBezTo>
                    <a:pt x="574" y="726"/>
                    <a:pt x="605" y="265"/>
                    <a:pt x="635" y="250"/>
                  </a:cubicBezTo>
                  <a:cubicBezTo>
                    <a:pt x="665" y="235"/>
                    <a:pt x="696" y="597"/>
                    <a:pt x="726" y="612"/>
                  </a:cubicBezTo>
                  <a:cubicBezTo>
                    <a:pt x="756" y="627"/>
                    <a:pt x="794" y="363"/>
                    <a:pt x="817" y="340"/>
                  </a:cubicBezTo>
                  <a:cubicBezTo>
                    <a:pt x="840" y="317"/>
                    <a:pt x="839" y="461"/>
                    <a:pt x="862" y="476"/>
                  </a:cubicBezTo>
                  <a:cubicBezTo>
                    <a:pt x="885" y="491"/>
                    <a:pt x="923" y="431"/>
                    <a:pt x="953" y="431"/>
                  </a:cubicBezTo>
                  <a:cubicBezTo>
                    <a:pt x="983" y="431"/>
                    <a:pt x="998" y="476"/>
                    <a:pt x="1043" y="476"/>
                  </a:cubicBezTo>
                  <a:cubicBezTo>
                    <a:pt x="1088" y="476"/>
                    <a:pt x="1180" y="386"/>
                    <a:pt x="1225" y="431"/>
                  </a:cubicBezTo>
                  <a:cubicBezTo>
                    <a:pt x="1270" y="476"/>
                    <a:pt x="1292" y="582"/>
                    <a:pt x="1315" y="748"/>
                  </a:cubicBezTo>
                  <a:cubicBezTo>
                    <a:pt x="1338" y="914"/>
                    <a:pt x="1323" y="1308"/>
                    <a:pt x="1361" y="1429"/>
                  </a:cubicBezTo>
                  <a:cubicBezTo>
                    <a:pt x="1399" y="1550"/>
                    <a:pt x="1474" y="1466"/>
                    <a:pt x="1542" y="1474"/>
                  </a:cubicBezTo>
                  <a:cubicBezTo>
                    <a:pt x="1610" y="1482"/>
                    <a:pt x="1689" y="1478"/>
                    <a:pt x="1769" y="1474"/>
                  </a:cubicBezTo>
                </a:path>
              </a:pathLst>
            </a:custGeom>
            <a:noFill/>
            <a:ln w="28575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96CBDF8A-A37E-4A27-93BA-D8432ADDD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0" y="3357563"/>
              <a:ext cx="2808288" cy="1535112"/>
            </a:xfrm>
            <a:custGeom>
              <a:avLst/>
              <a:gdLst>
                <a:gd name="T0" fmla="*/ 0 w 1769"/>
                <a:gd name="T1" fmla="*/ 2147483647 h 1603"/>
                <a:gd name="T2" fmla="*/ 2147483647 w 1769"/>
                <a:gd name="T3" fmla="*/ 2147483647 h 1603"/>
                <a:gd name="T4" fmla="*/ 2147483647 w 1769"/>
                <a:gd name="T5" fmla="*/ 2147483647 h 1603"/>
                <a:gd name="T6" fmla="*/ 2147483647 w 1769"/>
                <a:gd name="T7" fmla="*/ 2147483647 h 1603"/>
                <a:gd name="T8" fmla="*/ 2147483647 w 1769"/>
                <a:gd name="T9" fmla="*/ 2147483647 h 1603"/>
                <a:gd name="T10" fmla="*/ 2147483647 w 1769"/>
                <a:gd name="T11" fmla="*/ 2147483647 h 1603"/>
                <a:gd name="T12" fmla="*/ 2147483647 w 1769"/>
                <a:gd name="T13" fmla="*/ 2147483647 h 1603"/>
                <a:gd name="T14" fmla="*/ 2147483647 w 1769"/>
                <a:gd name="T15" fmla="*/ 2147483647 h 1603"/>
                <a:gd name="T16" fmla="*/ 2147483647 w 1769"/>
                <a:gd name="T17" fmla="*/ 2147483647 h 1603"/>
                <a:gd name="T18" fmla="*/ 2147483647 w 1769"/>
                <a:gd name="T19" fmla="*/ 2147483647 h 1603"/>
                <a:gd name="T20" fmla="*/ 2147483647 w 1769"/>
                <a:gd name="T21" fmla="*/ 2147483647 h 1603"/>
                <a:gd name="T22" fmla="*/ 2147483647 w 1769"/>
                <a:gd name="T23" fmla="*/ 2147483647 h 1603"/>
                <a:gd name="T24" fmla="*/ 2147483647 w 1769"/>
                <a:gd name="T25" fmla="*/ 2147483647 h 1603"/>
                <a:gd name="T26" fmla="*/ 2147483647 w 1769"/>
                <a:gd name="T27" fmla="*/ 2147483647 h 1603"/>
                <a:gd name="T28" fmla="*/ 2147483647 w 1769"/>
                <a:gd name="T29" fmla="*/ 2147483647 h 1603"/>
                <a:gd name="T30" fmla="*/ 2147483647 w 1769"/>
                <a:gd name="T31" fmla="*/ 2147483647 h 160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69"/>
                <a:gd name="T49" fmla="*/ 0 h 1603"/>
                <a:gd name="T50" fmla="*/ 1769 w 1769"/>
                <a:gd name="T51" fmla="*/ 1603 h 160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69" h="1603">
                  <a:moveTo>
                    <a:pt x="0" y="1429"/>
                  </a:moveTo>
                  <a:cubicBezTo>
                    <a:pt x="102" y="1432"/>
                    <a:pt x="204" y="1436"/>
                    <a:pt x="272" y="1429"/>
                  </a:cubicBezTo>
                  <a:cubicBezTo>
                    <a:pt x="340" y="1422"/>
                    <a:pt x="378" y="1603"/>
                    <a:pt x="408" y="1384"/>
                  </a:cubicBezTo>
                  <a:cubicBezTo>
                    <a:pt x="438" y="1165"/>
                    <a:pt x="431" y="226"/>
                    <a:pt x="454" y="113"/>
                  </a:cubicBezTo>
                  <a:cubicBezTo>
                    <a:pt x="477" y="0"/>
                    <a:pt x="514" y="680"/>
                    <a:pt x="544" y="703"/>
                  </a:cubicBezTo>
                  <a:cubicBezTo>
                    <a:pt x="574" y="726"/>
                    <a:pt x="605" y="265"/>
                    <a:pt x="635" y="250"/>
                  </a:cubicBezTo>
                  <a:cubicBezTo>
                    <a:pt x="665" y="235"/>
                    <a:pt x="696" y="597"/>
                    <a:pt x="726" y="612"/>
                  </a:cubicBezTo>
                  <a:cubicBezTo>
                    <a:pt x="756" y="627"/>
                    <a:pt x="794" y="363"/>
                    <a:pt x="817" y="340"/>
                  </a:cubicBezTo>
                  <a:cubicBezTo>
                    <a:pt x="840" y="317"/>
                    <a:pt x="839" y="461"/>
                    <a:pt x="862" y="476"/>
                  </a:cubicBezTo>
                  <a:cubicBezTo>
                    <a:pt x="885" y="491"/>
                    <a:pt x="923" y="431"/>
                    <a:pt x="953" y="431"/>
                  </a:cubicBezTo>
                  <a:cubicBezTo>
                    <a:pt x="983" y="431"/>
                    <a:pt x="998" y="476"/>
                    <a:pt x="1043" y="476"/>
                  </a:cubicBezTo>
                  <a:cubicBezTo>
                    <a:pt x="1088" y="476"/>
                    <a:pt x="1180" y="386"/>
                    <a:pt x="1225" y="431"/>
                  </a:cubicBezTo>
                  <a:cubicBezTo>
                    <a:pt x="1270" y="476"/>
                    <a:pt x="1292" y="582"/>
                    <a:pt x="1315" y="748"/>
                  </a:cubicBezTo>
                  <a:cubicBezTo>
                    <a:pt x="1338" y="914"/>
                    <a:pt x="1323" y="1308"/>
                    <a:pt x="1361" y="1429"/>
                  </a:cubicBezTo>
                  <a:cubicBezTo>
                    <a:pt x="1399" y="1550"/>
                    <a:pt x="1474" y="1466"/>
                    <a:pt x="1542" y="1474"/>
                  </a:cubicBezTo>
                  <a:cubicBezTo>
                    <a:pt x="1610" y="1482"/>
                    <a:pt x="1689" y="1478"/>
                    <a:pt x="1769" y="1474"/>
                  </a:cubicBezTo>
                </a:path>
              </a:pathLst>
            </a:custGeom>
            <a:noFill/>
            <a:ln w="28575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558B6F04-9324-48CC-BD04-3454B4D7B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3357563"/>
              <a:ext cx="2808288" cy="1535112"/>
            </a:xfrm>
            <a:custGeom>
              <a:avLst/>
              <a:gdLst>
                <a:gd name="T0" fmla="*/ 0 w 1769"/>
                <a:gd name="T1" fmla="*/ 2147483647 h 1603"/>
                <a:gd name="T2" fmla="*/ 2147483647 w 1769"/>
                <a:gd name="T3" fmla="*/ 2147483647 h 1603"/>
                <a:gd name="T4" fmla="*/ 2147483647 w 1769"/>
                <a:gd name="T5" fmla="*/ 2147483647 h 1603"/>
                <a:gd name="T6" fmla="*/ 2147483647 w 1769"/>
                <a:gd name="T7" fmla="*/ 2147483647 h 1603"/>
                <a:gd name="T8" fmla="*/ 2147483647 w 1769"/>
                <a:gd name="T9" fmla="*/ 2147483647 h 1603"/>
                <a:gd name="T10" fmla="*/ 2147483647 w 1769"/>
                <a:gd name="T11" fmla="*/ 2147483647 h 1603"/>
                <a:gd name="T12" fmla="*/ 2147483647 w 1769"/>
                <a:gd name="T13" fmla="*/ 2147483647 h 1603"/>
                <a:gd name="T14" fmla="*/ 2147483647 w 1769"/>
                <a:gd name="T15" fmla="*/ 2147483647 h 1603"/>
                <a:gd name="T16" fmla="*/ 2147483647 w 1769"/>
                <a:gd name="T17" fmla="*/ 2147483647 h 1603"/>
                <a:gd name="T18" fmla="*/ 2147483647 w 1769"/>
                <a:gd name="T19" fmla="*/ 2147483647 h 1603"/>
                <a:gd name="T20" fmla="*/ 2147483647 w 1769"/>
                <a:gd name="T21" fmla="*/ 2147483647 h 1603"/>
                <a:gd name="T22" fmla="*/ 2147483647 w 1769"/>
                <a:gd name="T23" fmla="*/ 2147483647 h 1603"/>
                <a:gd name="T24" fmla="*/ 2147483647 w 1769"/>
                <a:gd name="T25" fmla="*/ 2147483647 h 1603"/>
                <a:gd name="T26" fmla="*/ 2147483647 w 1769"/>
                <a:gd name="T27" fmla="*/ 2147483647 h 1603"/>
                <a:gd name="T28" fmla="*/ 2147483647 w 1769"/>
                <a:gd name="T29" fmla="*/ 2147483647 h 1603"/>
                <a:gd name="T30" fmla="*/ 2147483647 w 1769"/>
                <a:gd name="T31" fmla="*/ 2147483647 h 160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69"/>
                <a:gd name="T49" fmla="*/ 0 h 1603"/>
                <a:gd name="T50" fmla="*/ 1769 w 1769"/>
                <a:gd name="T51" fmla="*/ 1603 h 160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69" h="1603">
                  <a:moveTo>
                    <a:pt x="0" y="1429"/>
                  </a:moveTo>
                  <a:cubicBezTo>
                    <a:pt x="102" y="1432"/>
                    <a:pt x="204" y="1436"/>
                    <a:pt x="272" y="1429"/>
                  </a:cubicBezTo>
                  <a:cubicBezTo>
                    <a:pt x="340" y="1422"/>
                    <a:pt x="378" y="1603"/>
                    <a:pt x="408" y="1384"/>
                  </a:cubicBezTo>
                  <a:cubicBezTo>
                    <a:pt x="438" y="1165"/>
                    <a:pt x="431" y="226"/>
                    <a:pt x="454" y="113"/>
                  </a:cubicBezTo>
                  <a:cubicBezTo>
                    <a:pt x="477" y="0"/>
                    <a:pt x="514" y="680"/>
                    <a:pt x="544" y="703"/>
                  </a:cubicBezTo>
                  <a:cubicBezTo>
                    <a:pt x="574" y="726"/>
                    <a:pt x="605" y="265"/>
                    <a:pt x="635" y="250"/>
                  </a:cubicBezTo>
                  <a:cubicBezTo>
                    <a:pt x="665" y="235"/>
                    <a:pt x="696" y="597"/>
                    <a:pt x="726" y="612"/>
                  </a:cubicBezTo>
                  <a:cubicBezTo>
                    <a:pt x="756" y="627"/>
                    <a:pt x="794" y="363"/>
                    <a:pt x="817" y="340"/>
                  </a:cubicBezTo>
                  <a:cubicBezTo>
                    <a:pt x="840" y="317"/>
                    <a:pt x="839" y="461"/>
                    <a:pt x="862" y="476"/>
                  </a:cubicBezTo>
                  <a:cubicBezTo>
                    <a:pt x="885" y="491"/>
                    <a:pt x="923" y="431"/>
                    <a:pt x="953" y="431"/>
                  </a:cubicBezTo>
                  <a:cubicBezTo>
                    <a:pt x="983" y="431"/>
                    <a:pt x="998" y="476"/>
                    <a:pt x="1043" y="476"/>
                  </a:cubicBezTo>
                  <a:cubicBezTo>
                    <a:pt x="1088" y="476"/>
                    <a:pt x="1180" y="386"/>
                    <a:pt x="1225" y="431"/>
                  </a:cubicBezTo>
                  <a:cubicBezTo>
                    <a:pt x="1270" y="476"/>
                    <a:pt x="1292" y="582"/>
                    <a:pt x="1315" y="748"/>
                  </a:cubicBezTo>
                  <a:cubicBezTo>
                    <a:pt x="1338" y="914"/>
                    <a:pt x="1323" y="1308"/>
                    <a:pt x="1361" y="1429"/>
                  </a:cubicBezTo>
                  <a:cubicBezTo>
                    <a:pt x="1399" y="1550"/>
                    <a:pt x="1474" y="1466"/>
                    <a:pt x="1542" y="1474"/>
                  </a:cubicBezTo>
                  <a:cubicBezTo>
                    <a:pt x="1610" y="1482"/>
                    <a:pt x="1689" y="1478"/>
                    <a:pt x="1769" y="1474"/>
                  </a:cubicBezTo>
                </a:path>
              </a:pathLst>
            </a:custGeom>
            <a:noFill/>
            <a:ln w="28575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5" name="Freeform 24">
              <a:extLst>
                <a:ext uri="{FF2B5EF4-FFF2-40B4-BE49-F238E27FC236}">
                  <a16:creationId xmlns:a16="http://schemas.microsoft.com/office/drawing/2014/main" id="{200317CD-CC13-43CE-AE27-81CFB5681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371850"/>
              <a:ext cx="2808287" cy="1535113"/>
            </a:xfrm>
            <a:custGeom>
              <a:avLst/>
              <a:gdLst>
                <a:gd name="T0" fmla="*/ 0 w 1769"/>
                <a:gd name="T1" fmla="*/ 2147483647 h 1603"/>
                <a:gd name="T2" fmla="*/ 2147483647 w 1769"/>
                <a:gd name="T3" fmla="*/ 2147483647 h 1603"/>
                <a:gd name="T4" fmla="*/ 2147483647 w 1769"/>
                <a:gd name="T5" fmla="*/ 2147483647 h 1603"/>
                <a:gd name="T6" fmla="*/ 2147483647 w 1769"/>
                <a:gd name="T7" fmla="*/ 2147483647 h 1603"/>
                <a:gd name="T8" fmla="*/ 2147483647 w 1769"/>
                <a:gd name="T9" fmla="*/ 2147483647 h 1603"/>
                <a:gd name="T10" fmla="*/ 2147483647 w 1769"/>
                <a:gd name="T11" fmla="*/ 2147483647 h 1603"/>
                <a:gd name="T12" fmla="*/ 2147483647 w 1769"/>
                <a:gd name="T13" fmla="*/ 2147483647 h 1603"/>
                <a:gd name="T14" fmla="*/ 2147483647 w 1769"/>
                <a:gd name="T15" fmla="*/ 2147483647 h 1603"/>
                <a:gd name="T16" fmla="*/ 2147483647 w 1769"/>
                <a:gd name="T17" fmla="*/ 2147483647 h 1603"/>
                <a:gd name="T18" fmla="*/ 2147483647 w 1769"/>
                <a:gd name="T19" fmla="*/ 2147483647 h 1603"/>
                <a:gd name="T20" fmla="*/ 2147483647 w 1769"/>
                <a:gd name="T21" fmla="*/ 2147483647 h 1603"/>
                <a:gd name="T22" fmla="*/ 2147483647 w 1769"/>
                <a:gd name="T23" fmla="*/ 2147483647 h 1603"/>
                <a:gd name="T24" fmla="*/ 2147483647 w 1769"/>
                <a:gd name="T25" fmla="*/ 2147483647 h 1603"/>
                <a:gd name="T26" fmla="*/ 2147483647 w 1769"/>
                <a:gd name="T27" fmla="*/ 2147483647 h 1603"/>
                <a:gd name="T28" fmla="*/ 2147483647 w 1769"/>
                <a:gd name="T29" fmla="*/ 2147483647 h 1603"/>
                <a:gd name="T30" fmla="*/ 2147483647 w 1769"/>
                <a:gd name="T31" fmla="*/ 2147483647 h 160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69"/>
                <a:gd name="T49" fmla="*/ 0 h 1603"/>
                <a:gd name="T50" fmla="*/ 1769 w 1769"/>
                <a:gd name="T51" fmla="*/ 1603 h 160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69" h="1603">
                  <a:moveTo>
                    <a:pt x="0" y="1429"/>
                  </a:moveTo>
                  <a:cubicBezTo>
                    <a:pt x="102" y="1432"/>
                    <a:pt x="204" y="1436"/>
                    <a:pt x="272" y="1429"/>
                  </a:cubicBezTo>
                  <a:cubicBezTo>
                    <a:pt x="340" y="1422"/>
                    <a:pt x="378" y="1603"/>
                    <a:pt x="408" y="1384"/>
                  </a:cubicBezTo>
                  <a:cubicBezTo>
                    <a:pt x="438" y="1165"/>
                    <a:pt x="431" y="226"/>
                    <a:pt x="454" y="113"/>
                  </a:cubicBezTo>
                  <a:cubicBezTo>
                    <a:pt x="477" y="0"/>
                    <a:pt x="514" y="680"/>
                    <a:pt x="544" y="703"/>
                  </a:cubicBezTo>
                  <a:cubicBezTo>
                    <a:pt x="574" y="726"/>
                    <a:pt x="605" y="265"/>
                    <a:pt x="635" y="250"/>
                  </a:cubicBezTo>
                  <a:cubicBezTo>
                    <a:pt x="665" y="235"/>
                    <a:pt x="696" y="597"/>
                    <a:pt x="726" y="612"/>
                  </a:cubicBezTo>
                  <a:cubicBezTo>
                    <a:pt x="756" y="627"/>
                    <a:pt x="794" y="363"/>
                    <a:pt x="817" y="340"/>
                  </a:cubicBezTo>
                  <a:cubicBezTo>
                    <a:pt x="840" y="317"/>
                    <a:pt x="839" y="461"/>
                    <a:pt x="862" y="476"/>
                  </a:cubicBezTo>
                  <a:cubicBezTo>
                    <a:pt x="885" y="491"/>
                    <a:pt x="923" y="431"/>
                    <a:pt x="953" y="431"/>
                  </a:cubicBezTo>
                  <a:cubicBezTo>
                    <a:pt x="983" y="431"/>
                    <a:pt x="998" y="476"/>
                    <a:pt x="1043" y="476"/>
                  </a:cubicBezTo>
                  <a:cubicBezTo>
                    <a:pt x="1088" y="476"/>
                    <a:pt x="1180" y="386"/>
                    <a:pt x="1225" y="431"/>
                  </a:cubicBezTo>
                  <a:cubicBezTo>
                    <a:pt x="1270" y="476"/>
                    <a:pt x="1292" y="582"/>
                    <a:pt x="1315" y="748"/>
                  </a:cubicBezTo>
                  <a:cubicBezTo>
                    <a:pt x="1338" y="914"/>
                    <a:pt x="1323" y="1308"/>
                    <a:pt x="1361" y="1429"/>
                  </a:cubicBezTo>
                  <a:cubicBezTo>
                    <a:pt x="1399" y="1550"/>
                    <a:pt x="1474" y="1466"/>
                    <a:pt x="1542" y="1474"/>
                  </a:cubicBezTo>
                  <a:cubicBezTo>
                    <a:pt x="1610" y="1482"/>
                    <a:pt x="1689" y="1478"/>
                    <a:pt x="1769" y="1474"/>
                  </a:cubicBezTo>
                </a:path>
              </a:pathLst>
            </a:custGeom>
            <a:noFill/>
            <a:ln w="28575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41508ABC-3381-4914-8E85-A963BE60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2213" y="3371850"/>
              <a:ext cx="2808287" cy="1535113"/>
            </a:xfrm>
            <a:custGeom>
              <a:avLst/>
              <a:gdLst>
                <a:gd name="T0" fmla="*/ 0 w 1769"/>
                <a:gd name="T1" fmla="*/ 2147483647 h 1603"/>
                <a:gd name="T2" fmla="*/ 2147483647 w 1769"/>
                <a:gd name="T3" fmla="*/ 2147483647 h 1603"/>
                <a:gd name="T4" fmla="*/ 2147483647 w 1769"/>
                <a:gd name="T5" fmla="*/ 2147483647 h 1603"/>
                <a:gd name="T6" fmla="*/ 2147483647 w 1769"/>
                <a:gd name="T7" fmla="*/ 2147483647 h 1603"/>
                <a:gd name="T8" fmla="*/ 2147483647 w 1769"/>
                <a:gd name="T9" fmla="*/ 2147483647 h 1603"/>
                <a:gd name="T10" fmla="*/ 2147483647 w 1769"/>
                <a:gd name="T11" fmla="*/ 2147483647 h 1603"/>
                <a:gd name="T12" fmla="*/ 2147483647 w 1769"/>
                <a:gd name="T13" fmla="*/ 2147483647 h 1603"/>
                <a:gd name="T14" fmla="*/ 2147483647 w 1769"/>
                <a:gd name="T15" fmla="*/ 2147483647 h 1603"/>
                <a:gd name="T16" fmla="*/ 2147483647 w 1769"/>
                <a:gd name="T17" fmla="*/ 2147483647 h 1603"/>
                <a:gd name="T18" fmla="*/ 2147483647 w 1769"/>
                <a:gd name="T19" fmla="*/ 2147483647 h 1603"/>
                <a:gd name="T20" fmla="*/ 2147483647 w 1769"/>
                <a:gd name="T21" fmla="*/ 2147483647 h 1603"/>
                <a:gd name="T22" fmla="*/ 2147483647 w 1769"/>
                <a:gd name="T23" fmla="*/ 2147483647 h 1603"/>
                <a:gd name="T24" fmla="*/ 2147483647 w 1769"/>
                <a:gd name="T25" fmla="*/ 2147483647 h 1603"/>
                <a:gd name="T26" fmla="*/ 2147483647 w 1769"/>
                <a:gd name="T27" fmla="*/ 2147483647 h 1603"/>
                <a:gd name="T28" fmla="*/ 2147483647 w 1769"/>
                <a:gd name="T29" fmla="*/ 2147483647 h 1603"/>
                <a:gd name="T30" fmla="*/ 2147483647 w 1769"/>
                <a:gd name="T31" fmla="*/ 2147483647 h 160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69"/>
                <a:gd name="T49" fmla="*/ 0 h 1603"/>
                <a:gd name="T50" fmla="*/ 1769 w 1769"/>
                <a:gd name="T51" fmla="*/ 1603 h 160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69" h="1603">
                  <a:moveTo>
                    <a:pt x="0" y="1429"/>
                  </a:moveTo>
                  <a:cubicBezTo>
                    <a:pt x="102" y="1432"/>
                    <a:pt x="204" y="1436"/>
                    <a:pt x="272" y="1429"/>
                  </a:cubicBezTo>
                  <a:cubicBezTo>
                    <a:pt x="340" y="1422"/>
                    <a:pt x="378" y="1603"/>
                    <a:pt x="408" y="1384"/>
                  </a:cubicBezTo>
                  <a:cubicBezTo>
                    <a:pt x="438" y="1165"/>
                    <a:pt x="431" y="226"/>
                    <a:pt x="454" y="113"/>
                  </a:cubicBezTo>
                  <a:cubicBezTo>
                    <a:pt x="477" y="0"/>
                    <a:pt x="514" y="680"/>
                    <a:pt x="544" y="703"/>
                  </a:cubicBezTo>
                  <a:cubicBezTo>
                    <a:pt x="574" y="726"/>
                    <a:pt x="605" y="265"/>
                    <a:pt x="635" y="250"/>
                  </a:cubicBezTo>
                  <a:cubicBezTo>
                    <a:pt x="665" y="235"/>
                    <a:pt x="696" y="597"/>
                    <a:pt x="726" y="612"/>
                  </a:cubicBezTo>
                  <a:cubicBezTo>
                    <a:pt x="756" y="627"/>
                    <a:pt x="794" y="363"/>
                    <a:pt x="817" y="340"/>
                  </a:cubicBezTo>
                  <a:cubicBezTo>
                    <a:pt x="840" y="317"/>
                    <a:pt x="839" y="461"/>
                    <a:pt x="862" y="476"/>
                  </a:cubicBezTo>
                  <a:cubicBezTo>
                    <a:pt x="885" y="491"/>
                    <a:pt x="923" y="431"/>
                    <a:pt x="953" y="431"/>
                  </a:cubicBezTo>
                  <a:cubicBezTo>
                    <a:pt x="983" y="431"/>
                    <a:pt x="998" y="476"/>
                    <a:pt x="1043" y="476"/>
                  </a:cubicBezTo>
                  <a:cubicBezTo>
                    <a:pt x="1088" y="476"/>
                    <a:pt x="1180" y="386"/>
                    <a:pt x="1225" y="431"/>
                  </a:cubicBezTo>
                  <a:cubicBezTo>
                    <a:pt x="1270" y="476"/>
                    <a:pt x="1292" y="582"/>
                    <a:pt x="1315" y="748"/>
                  </a:cubicBezTo>
                  <a:cubicBezTo>
                    <a:pt x="1338" y="914"/>
                    <a:pt x="1323" y="1308"/>
                    <a:pt x="1361" y="1429"/>
                  </a:cubicBezTo>
                  <a:cubicBezTo>
                    <a:pt x="1399" y="1550"/>
                    <a:pt x="1474" y="1466"/>
                    <a:pt x="1542" y="1474"/>
                  </a:cubicBezTo>
                  <a:cubicBezTo>
                    <a:pt x="1610" y="1482"/>
                    <a:pt x="1689" y="1478"/>
                    <a:pt x="1769" y="1474"/>
                  </a:cubicBezTo>
                </a:path>
              </a:pathLst>
            </a:custGeom>
            <a:noFill/>
            <a:ln w="28575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25A68A9D-A462-4789-8694-6FE7437AF4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11700" y="3759200"/>
              <a:ext cx="2951163" cy="1087438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0C2E4880-CEC7-4543-92CA-77BF2D39C43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51388" y="3735388"/>
              <a:ext cx="2951162" cy="1101725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09" name="Freeform 28">
              <a:extLst>
                <a:ext uri="{FF2B5EF4-FFF2-40B4-BE49-F238E27FC236}">
                  <a16:creationId xmlns:a16="http://schemas.microsoft.com/office/drawing/2014/main" id="{05FDE81D-8606-49F7-AF20-AC11D28AD6C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76788" y="3738563"/>
              <a:ext cx="2951162" cy="1089025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34F1595C-1FD6-49A3-9FC6-1E5F621EA6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45038" y="3702050"/>
              <a:ext cx="2951162" cy="1116013"/>
            </a:xfrm>
            <a:custGeom>
              <a:avLst/>
              <a:gdLst>
                <a:gd name="T0" fmla="*/ 0 w 1859"/>
                <a:gd name="T1" fmla="*/ 2147483647 h 711"/>
                <a:gd name="T2" fmla="*/ 2147483647 w 1859"/>
                <a:gd name="T3" fmla="*/ 2147483647 h 711"/>
                <a:gd name="T4" fmla="*/ 2147483647 w 1859"/>
                <a:gd name="T5" fmla="*/ 2147483647 h 711"/>
                <a:gd name="T6" fmla="*/ 2147483647 w 1859"/>
                <a:gd name="T7" fmla="*/ 2147483647 h 711"/>
                <a:gd name="T8" fmla="*/ 2147483647 w 1859"/>
                <a:gd name="T9" fmla="*/ 2147483647 h 711"/>
                <a:gd name="T10" fmla="*/ 2147483647 w 1859"/>
                <a:gd name="T11" fmla="*/ 2147483647 h 711"/>
                <a:gd name="T12" fmla="*/ 2147483647 w 1859"/>
                <a:gd name="T13" fmla="*/ 2147483647 h 711"/>
                <a:gd name="T14" fmla="*/ 2147483647 w 1859"/>
                <a:gd name="T15" fmla="*/ 2147483647 h 711"/>
                <a:gd name="T16" fmla="*/ 2147483647 w 1859"/>
                <a:gd name="T17" fmla="*/ 2147483647 h 711"/>
                <a:gd name="T18" fmla="*/ 2147483647 w 1859"/>
                <a:gd name="T19" fmla="*/ 2147483647 h 711"/>
                <a:gd name="T20" fmla="*/ 2147483647 w 1859"/>
                <a:gd name="T21" fmla="*/ 2147483647 h 711"/>
                <a:gd name="T22" fmla="*/ 2147483647 w 1859"/>
                <a:gd name="T23" fmla="*/ 2147483647 h 7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59"/>
                <a:gd name="T37" fmla="*/ 0 h 711"/>
                <a:gd name="T38" fmla="*/ 1859 w 1859"/>
                <a:gd name="T39" fmla="*/ 711 h 7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59" h="711">
                  <a:moveTo>
                    <a:pt x="0" y="696"/>
                  </a:moveTo>
                  <a:cubicBezTo>
                    <a:pt x="155" y="700"/>
                    <a:pt x="310" y="704"/>
                    <a:pt x="408" y="696"/>
                  </a:cubicBezTo>
                  <a:cubicBezTo>
                    <a:pt x="506" y="688"/>
                    <a:pt x="551" y="695"/>
                    <a:pt x="589" y="650"/>
                  </a:cubicBezTo>
                  <a:cubicBezTo>
                    <a:pt x="627" y="605"/>
                    <a:pt x="620" y="515"/>
                    <a:pt x="635" y="424"/>
                  </a:cubicBezTo>
                  <a:cubicBezTo>
                    <a:pt x="650" y="333"/>
                    <a:pt x="657" y="174"/>
                    <a:pt x="680" y="106"/>
                  </a:cubicBezTo>
                  <a:cubicBezTo>
                    <a:pt x="703" y="38"/>
                    <a:pt x="703" y="30"/>
                    <a:pt x="771" y="15"/>
                  </a:cubicBezTo>
                  <a:cubicBezTo>
                    <a:pt x="839" y="0"/>
                    <a:pt x="990" y="15"/>
                    <a:pt x="1088" y="15"/>
                  </a:cubicBezTo>
                  <a:cubicBezTo>
                    <a:pt x="1186" y="15"/>
                    <a:pt x="1300" y="0"/>
                    <a:pt x="1360" y="15"/>
                  </a:cubicBezTo>
                  <a:cubicBezTo>
                    <a:pt x="1420" y="30"/>
                    <a:pt x="1421" y="8"/>
                    <a:pt x="1451" y="106"/>
                  </a:cubicBezTo>
                  <a:cubicBezTo>
                    <a:pt x="1481" y="204"/>
                    <a:pt x="1512" y="507"/>
                    <a:pt x="1542" y="605"/>
                  </a:cubicBezTo>
                  <a:cubicBezTo>
                    <a:pt x="1572" y="703"/>
                    <a:pt x="1579" y="681"/>
                    <a:pt x="1632" y="696"/>
                  </a:cubicBezTo>
                  <a:cubicBezTo>
                    <a:pt x="1685" y="711"/>
                    <a:pt x="1772" y="703"/>
                    <a:pt x="1859" y="696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1" name="Freeform 30">
              <a:extLst>
                <a:ext uri="{FF2B5EF4-FFF2-40B4-BE49-F238E27FC236}">
                  <a16:creationId xmlns:a16="http://schemas.microsoft.com/office/drawing/2014/main" id="{30B4B23C-396F-4360-A2FE-8B8ABE7D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738" y="3778250"/>
              <a:ext cx="2879725" cy="1588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78C877CB-B9D7-4CBD-8CAC-ACE4654CB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3811588"/>
              <a:ext cx="2879725" cy="1587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896A54D1-838F-4F04-BBB8-C22D38053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8" y="3803650"/>
              <a:ext cx="2879725" cy="1588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8EB2DD2A-EC1F-4DE3-AD0D-1D04750AD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3836988"/>
              <a:ext cx="2879725" cy="1587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5" name="Freeform 34">
              <a:extLst>
                <a:ext uri="{FF2B5EF4-FFF2-40B4-BE49-F238E27FC236}">
                  <a16:creationId xmlns:a16="http://schemas.microsoft.com/office/drawing/2014/main" id="{7BB6E40A-980A-47D2-8C29-934BDCD79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0938" y="4756150"/>
              <a:ext cx="2879725" cy="1588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6" name="Freeform 35">
              <a:extLst>
                <a:ext uri="{FF2B5EF4-FFF2-40B4-BE49-F238E27FC236}">
                  <a16:creationId xmlns:a16="http://schemas.microsoft.com/office/drawing/2014/main" id="{EA5DB0EC-1743-4B03-BF18-D70466743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4789488"/>
              <a:ext cx="2879725" cy="1587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7" name="Freeform 36">
              <a:extLst>
                <a:ext uri="{FF2B5EF4-FFF2-40B4-BE49-F238E27FC236}">
                  <a16:creationId xmlns:a16="http://schemas.microsoft.com/office/drawing/2014/main" id="{08FCD04E-33B3-46F7-8070-2DFCFC45D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538" y="4781550"/>
              <a:ext cx="2879725" cy="1588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8" name="Freeform 37">
              <a:extLst>
                <a:ext uri="{FF2B5EF4-FFF2-40B4-BE49-F238E27FC236}">
                  <a16:creationId xmlns:a16="http://schemas.microsoft.com/office/drawing/2014/main" id="{B4F04680-2C10-407A-B49F-D26E8941F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4814888"/>
              <a:ext cx="2879725" cy="1587"/>
            </a:xfrm>
            <a:custGeom>
              <a:avLst/>
              <a:gdLst>
                <a:gd name="T0" fmla="*/ 0 w 1814"/>
                <a:gd name="T1" fmla="*/ 0 h 1"/>
                <a:gd name="T2" fmla="*/ 2147483647 w 1814"/>
                <a:gd name="T3" fmla="*/ 0 h 1"/>
                <a:gd name="T4" fmla="*/ 2147483647 w 1814"/>
                <a:gd name="T5" fmla="*/ 0 h 1"/>
                <a:gd name="T6" fmla="*/ 2147483647 w 1814"/>
                <a:gd name="T7" fmla="*/ 0 h 1"/>
                <a:gd name="T8" fmla="*/ 2147483647 w 1814"/>
                <a:gd name="T9" fmla="*/ 0 h 1"/>
                <a:gd name="T10" fmla="*/ 2147483647 w 1814"/>
                <a:gd name="T11" fmla="*/ 0 h 1"/>
                <a:gd name="T12" fmla="*/ 2147483647 w 181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4"/>
                <a:gd name="T22" fmla="*/ 0 h 1"/>
                <a:gd name="T23" fmla="*/ 1814 w 181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4" h="1">
                  <a:moveTo>
                    <a:pt x="0" y="0"/>
                  </a:moveTo>
                  <a:cubicBezTo>
                    <a:pt x="196" y="0"/>
                    <a:pt x="393" y="0"/>
                    <a:pt x="499" y="0"/>
                  </a:cubicBezTo>
                  <a:cubicBezTo>
                    <a:pt x="605" y="0"/>
                    <a:pt x="560" y="0"/>
                    <a:pt x="635" y="0"/>
                  </a:cubicBezTo>
                  <a:cubicBezTo>
                    <a:pt x="710" y="0"/>
                    <a:pt x="824" y="0"/>
                    <a:pt x="952" y="0"/>
                  </a:cubicBezTo>
                  <a:cubicBezTo>
                    <a:pt x="1080" y="0"/>
                    <a:pt x="1285" y="0"/>
                    <a:pt x="1406" y="0"/>
                  </a:cubicBezTo>
                  <a:cubicBezTo>
                    <a:pt x="1527" y="0"/>
                    <a:pt x="1610" y="0"/>
                    <a:pt x="1678" y="0"/>
                  </a:cubicBezTo>
                  <a:cubicBezTo>
                    <a:pt x="1746" y="0"/>
                    <a:pt x="1780" y="0"/>
                    <a:pt x="1814" y="0"/>
                  </a:cubicBezTo>
                </a:path>
              </a:pathLst>
            </a:custGeom>
            <a:noFill/>
            <a:ln w="28575" cmpd="sng">
              <a:solidFill>
                <a:srgbClr val="000099">
                  <a:lumMod val="60000"/>
                  <a:lumOff val="4000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119" name="Freeform 26">
            <a:extLst>
              <a:ext uri="{FF2B5EF4-FFF2-40B4-BE49-F238E27FC236}">
                <a16:creationId xmlns:a16="http://schemas.microsoft.com/office/drawing/2014/main" id="{AA6C154C-D8CC-4914-BEEC-618E9E755EEF}"/>
              </a:ext>
            </a:extLst>
          </p:cNvPr>
          <p:cNvSpPr>
            <a:spLocks/>
          </p:cNvSpPr>
          <p:nvPr/>
        </p:nvSpPr>
        <p:spPr bwMode="auto">
          <a:xfrm rot="16200000">
            <a:off x="4812195" y="1453323"/>
            <a:ext cx="864121" cy="2376265"/>
          </a:xfrm>
          <a:custGeom>
            <a:avLst/>
            <a:gdLst>
              <a:gd name="T0" fmla="*/ 0 w 454"/>
              <a:gd name="T1" fmla="*/ 0 h 545"/>
              <a:gd name="T2" fmla="*/ 0 w 454"/>
              <a:gd name="T3" fmla="*/ 2147483647 h 545"/>
              <a:gd name="T4" fmla="*/ 2147483647 w 454"/>
              <a:gd name="T5" fmla="*/ 2147483647 h 545"/>
              <a:gd name="T6" fmla="*/ 2147483647 w 454"/>
              <a:gd name="T7" fmla="*/ 2147483647 h 545"/>
              <a:gd name="T8" fmla="*/ 0 w 454"/>
              <a:gd name="T9" fmla="*/ 2147483647 h 545"/>
              <a:gd name="T10" fmla="*/ 0 w 454"/>
              <a:gd name="T11" fmla="*/ 2147483647 h 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4"/>
              <a:gd name="T19" fmla="*/ 0 h 545"/>
              <a:gd name="T20" fmla="*/ 454 w 454"/>
              <a:gd name="T21" fmla="*/ 545 h 5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4" h="545">
                <a:moveTo>
                  <a:pt x="0" y="0"/>
                </a:moveTo>
                <a:lnTo>
                  <a:pt x="0" y="137"/>
                </a:lnTo>
                <a:lnTo>
                  <a:pt x="454" y="137"/>
                </a:lnTo>
                <a:lnTo>
                  <a:pt x="454" y="363"/>
                </a:lnTo>
                <a:lnTo>
                  <a:pt x="0" y="363"/>
                </a:lnTo>
                <a:lnTo>
                  <a:pt x="0" y="545"/>
                </a:lnTo>
              </a:path>
            </a:pathLst>
          </a:custGeom>
          <a:noFill/>
          <a:ln w="38100" cmpd="sng">
            <a:solidFill>
              <a:srgbClr val="000099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0" name="Freeform 26">
            <a:extLst>
              <a:ext uri="{FF2B5EF4-FFF2-40B4-BE49-F238E27FC236}">
                <a16:creationId xmlns:a16="http://schemas.microsoft.com/office/drawing/2014/main" id="{0427EE4E-9A9E-4DFD-8DE6-41B25E3F5096}"/>
              </a:ext>
            </a:extLst>
          </p:cNvPr>
          <p:cNvSpPr>
            <a:spLocks/>
          </p:cNvSpPr>
          <p:nvPr/>
        </p:nvSpPr>
        <p:spPr bwMode="auto">
          <a:xfrm rot="16200000">
            <a:off x="4812196" y="2821475"/>
            <a:ext cx="864121" cy="2376265"/>
          </a:xfrm>
          <a:custGeom>
            <a:avLst/>
            <a:gdLst>
              <a:gd name="T0" fmla="*/ 0 w 454"/>
              <a:gd name="T1" fmla="*/ 0 h 545"/>
              <a:gd name="T2" fmla="*/ 0 w 454"/>
              <a:gd name="T3" fmla="*/ 2147483647 h 545"/>
              <a:gd name="T4" fmla="*/ 2147483647 w 454"/>
              <a:gd name="T5" fmla="*/ 2147483647 h 545"/>
              <a:gd name="T6" fmla="*/ 2147483647 w 454"/>
              <a:gd name="T7" fmla="*/ 2147483647 h 545"/>
              <a:gd name="T8" fmla="*/ 0 w 454"/>
              <a:gd name="T9" fmla="*/ 2147483647 h 545"/>
              <a:gd name="T10" fmla="*/ 0 w 454"/>
              <a:gd name="T11" fmla="*/ 2147483647 h 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4"/>
              <a:gd name="T19" fmla="*/ 0 h 545"/>
              <a:gd name="T20" fmla="*/ 454 w 454"/>
              <a:gd name="T21" fmla="*/ 545 h 5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4" h="545">
                <a:moveTo>
                  <a:pt x="0" y="0"/>
                </a:moveTo>
                <a:lnTo>
                  <a:pt x="0" y="137"/>
                </a:lnTo>
                <a:lnTo>
                  <a:pt x="454" y="137"/>
                </a:lnTo>
                <a:lnTo>
                  <a:pt x="454" y="363"/>
                </a:lnTo>
                <a:lnTo>
                  <a:pt x="0" y="363"/>
                </a:lnTo>
                <a:lnTo>
                  <a:pt x="0" y="545"/>
                </a:lnTo>
              </a:path>
            </a:pathLst>
          </a:custGeom>
          <a:noFill/>
          <a:ln w="38100" cmpd="sng">
            <a:solidFill>
              <a:srgbClr val="000099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1" name="Freeform 26">
            <a:extLst>
              <a:ext uri="{FF2B5EF4-FFF2-40B4-BE49-F238E27FC236}">
                <a16:creationId xmlns:a16="http://schemas.microsoft.com/office/drawing/2014/main" id="{8F3C907F-F571-4516-A649-4238E537B814}"/>
              </a:ext>
            </a:extLst>
          </p:cNvPr>
          <p:cNvSpPr>
            <a:spLocks/>
          </p:cNvSpPr>
          <p:nvPr/>
        </p:nvSpPr>
        <p:spPr bwMode="auto">
          <a:xfrm rot="5400000" flipV="1">
            <a:off x="4812196" y="2821475"/>
            <a:ext cx="864121" cy="2376265"/>
          </a:xfrm>
          <a:custGeom>
            <a:avLst/>
            <a:gdLst>
              <a:gd name="T0" fmla="*/ 0 w 454"/>
              <a:gd name="T1" fmla="*/ 0 h 545"/>
              <a:gd name="T2" fmla="*/ 0 w 454"/>
              <a:gd name="T3" fmla="*/ 2147483647 h 545"/>
              <a:gd name="T4" fmla="*/ 2147483647 w 454"/>
              <a:gd name="T5" fmla="*/ 2147483647 h 545"/>
              <a:gd name="T6" fmla="*/ 2147483647 w 454"/>
              <a:gd name="T7" fmla="*/ 2147483647 h 545"/>
              <a:gd name="T8" fmla="*/ 0 w 454"/>
              <a:gd name="T9" fmla="*/ 2147483647 h 545"/>
              <a:gd name="T10" fmla="*/ 0 w 454"/>
              <a:gd name="T11" fmla="*/ 2147483647 h 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4"/>
              <a:gd name="T19" fmla="*/ 0 h 545"/>
              <a:gd name="T20" fmla="*/ 454 w 454"/>
              <a:gd name="T21" fmla="*/ 545 h 5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4" h="545">
                <a:moveTo>
                  <a:pt x="0" y="0"/>
                </a:moveTo>
                <a:lnTo>
                  <a:pt x="0" y="137"/>
                </a:lnTo>
                <a:lnTo>
                  <a:pt x="454" y="137"/>
                </a:lnTo>
                <a:lnTo>
                  <a:pt x="454" y="363"/>
                </a:lnTo>
                <a:lnTo>
                  <a:pt x="0" y="363"/>
                </a:lnTo>
                <a:lnTo>
                  <a:pt x="0" y="545"/>
                </a:lnTo>
              </a:path>
            </a:pathLst>
          </a:custGeom>
          <a:noFill/>
          <a:ln w="38100" cmpd="sng">
            <a:solidFill>
              <a:srgbClr val="000099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2" name="文本框 3">
            <a:extLst>
              <a:ext uri="{FF2B5EF4-FFF2-40B4-BE49-F238E27FC236}">
                <a16:creationId xmlns:a16="http://schemas.microsoft.com/office/drawing/2014/main" id="{164784A6-72B5-4811-A4B7-11BC467BE3A1}"/>
              </a:ext>
            </a:extLst>
          </p:cNvPr>
          <p:cNvSpPr txBox="1"/>
          <p:nvPr/>
        </p:nvSpPr>
        <p:spPr>
          <a:xfrm>
            <a:off x="4251722" y="853641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0000"/>
                </a:solidFill>
                <a:latin typeface="Arial" charset="0"/>
              </a:rPr>
              <a:t>Ideal current waveform</a:t>
            </a:r>
            <a:endParaRPr kumimoji="1" lang="zh-CN" alt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3" name="文本框 43">
            <a:extLst>
              <a:ext uri="{FF2B5EF4-FFF2-40B4-BE49-F238E27FC236}">
                <a16:creationId xmlns:a16="http://schemas.microsoft.com/office/drawing/2014/main" id="{D461B7C1-C1A7-4303-9ECA-75294762DD98}"/>
              </a:ext>
            </a:extLst>
          </p:cNvPr>
          <p:cNvSpPr txBox="1"/>
          <p:nvPr/>
        </p:nvSpPr>
        <p:spPr>
          <a:xfrm>
            <a:off x="6659142" y="857440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0000"/>
                </a:solidFill>
                <a:latin typeface="Arial" charset="0"/>
              </a:rPr>
              <a:t>BW limited output waveform</a:t>
            </a:r>
            <a:endParaRPr kumimoji="1" lang="zh-CN" alt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4" name="文本框 44">
            <a:extLst>
              <a:ext uri="{FF2B5EF4-FFF2-40B4-BE49-F238E27FC236}">
                <a16:creationId xmlns:a16="http://schemas.microsoft.com/office/drawing/2014/main" id="{ED99D061-056E-4FCA-80F8-69707E4B9959}"/>
              </a:ext>
            </a:extLst>
          </p:cNvPr>
          <p:cNvSpPr txBox="1"/>
          <p:nvPr/>
        </p:nvSpPr>
        <p:spPr>
          <a:xfrm>
            <a:off x="9198350" y="925020"/>
            <a:ext cx="2757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0000"/>
                </a:solidFill>
                <a:latin typeface="Arial" charset="0"/>
              </a:rPr>
              <a:t>Under-damped output waveform</a:t>
            </a:r>
            <a:endParaRPr kumimoji="1" lang="zh-CN" alt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5" name="文本框 45">
            <a:extLst>
              <a:ext uri="{FF2B5EF4-FFF2-40B4-BE49-F238E27FC236}">
                <a16:creationId xmlns:a16="http://schemas.microsoft.com/office/drawing/2014/main" id="{5E930993-5348-4EEA-B654-D2440E2621DA}"/>
              </a:ext>
            </a:extLst>
          </p:cNvPr>
          <p:cNvSpPr txBox="1"/>
          <p:nvPr/>
        </p:nvSpPr>
        <p:spPr>
          <a:xfrm>
            <a:off x="2759980" y="2281403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0000"/>
                </a:solidFill>
                <a:latin typeface="Arial" charset="0"/>
              </a:rPr>
              <a:t>Pulse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0000"/>
                </a:solidFill>
                <a:latin typeface="Arial" charset="0"/>
              </a:rPr>
              <a:t>waveform</a:t>
            </a:r>
            <a:endParaRPr kumimoji="1" lang="zh-CN" alt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6" name="文本框 46">
            <a:extLst>
              <a:ext uri="{FF2B5EF4-FFF2-40B4-BE49-F238E27FC236}">
                <a16:creationId xmlns:a16="http://schemas.microsoft.com/office/drawing/2014/main" id="{A99C17FB-88C0-43D3-9308-FFC074356684}"/>
              </a:ext>
            </a:extLst>
          </p:cNvPr>
          <p:cNvSpPr txBox="1"/>
          <p:nvPr/>
        </p:nvSpPr>
        <p:spPr>
          <a:xfrm>
            <a:off x="2759980" y="3793571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0000"/>
                </a:solidFill>
                <a:latin typeface="Arial" charset="0"/>
              </a:rPr>
              <a:t>Eye diagram</a:t>
            </a:r>
            <a:endParaRPr kumimoji="1" lang="zh-CN" alt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7" name="文本框 1">
            <a:extLst>
              <a:ext uri="{FF2B5EF4-FFF2-40B4-BE49-F238E27FC236}">
                <a16:creationId xmlns:a16="http://schemas.microsoft.com/office/drawing/2014/main" id="{AB103BD9-AC04-41B3-9D77-A0FA990577BA}"/>
              </a:ext>
            </a:extLst>
          </p:cNvPr>
          <p:cNvSpPr txBox="1"/>
          <p:nvPr/>
        </p:nvSpPr>
        <p:spPr>
          <a:xfrm>
            <a:off x="79069" y="3661133"/>
            <a:ext cx="2628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More about eye diagrams tomorrow</a:t>
            </a:r>
            <a:endParaRPr kumimoji="1" lang="zh-CN" altLang="en-US" sz="24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521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OOK Direct modulation of a LD</a:t>
            </a: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F982CCA2-8FA8-47B1-B0F2-98EFBD846E6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0"/>
            <a:ext cx="8229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zh-CN">
                <a:ea typeface="宋体" pitchFamily="2" charset="-122"/>
              </a:rPr>
              <a:t>Low cost😀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zh-CN">
              <a:ea typeface="宋体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zh-CN">
                <a:ea typeface="宋体" pitchFamily="2" charset="-122"/>
              </a:rPr>
              <a:t>Low waveform quality😢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zh-CN">
                <a:ea typeface="宋体" pitchFamily="2" charset="-122"/>
              </a:rPr>
              <a:t>Low spectral quality😢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zh-CN">
              <a:ea typeface="宋体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zh-CN">
                <a:ea typeface="宋体" pitchFamily="2" charset="-122"/>
              </a:rPr>
              <a:t>Can only be used for short-reach optical communications links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650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Using external modulators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A0AD3-0917-422A-9F0B-021E4C4B3B8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68741B-0C3B-4414-8419-5CA786F6DB31}"/>
              </a:ext>
            </a:extLst>
          </p:cNvPr>
          <p:cNvSpPr txBox="1">
            <a:spLocks/>
          </p:cNvSpPr>
          <p:nvPr/>
        </p:nvSpPr>
        <p:spPr>
          <a:xfrm>
            <a:off x="823415" y="1715297"/>
            <a:ext cx="9255457" cy="2045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>
                <a:solidFill>
                  <a:srgbClr val="0070C0"/>
                </a:solidFill>
              </a:rPr>
              <a:t>We will discuss how modulators are used in the Asynchronous Lecture Week13_Lecture_011_Async_Modulators</a:t>
            </a:r>
          </a:p>
          <a:p>
            <a:pPr algn="l"/>
            <a:endParaRPr lang="en-GB">
              <a:solidFill>
                <a:srgbClr val="0070C0"/>
              </a:solidFill>
            </a:endParaRPr>
          </a:p>
          <a:p>
            <a:pPr algn="l"/>
            <a:r>
              <a:rPr lang="en-GB">
                <a:solidFill>
                  <a:srgbClr val="0070C0"/>
                </a:solidFill>
              </a:rPr>
              <a:t>This will draw on knowledge form optoelectronic devices and other courses.</a:t>
            </a:r>
          </a:p>
        </p:txBody>
      </p:sp>
    </p:spTree>
    <p:extLst>
      <p:ext uri="{BB962C8B-B14F-4D97-AF65-F5344CB8AC3E}">
        <p14:creationId xmlns:p14="http://schemas.microsoft.com/office/powerpoint/2010/main" val="1793527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ASK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A0AD3-0917-422A-9F0B-021E4C4B3B8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45CD4A4F-9E8E-446D-8A1F-8BDFE2E15FD8}"/>
              </a:ext>
            </a:extLst>
          </p:cNvPr>
          <p:cNvSpPr/>
          <p:nvPr/>
        </p:nvSpPr>
        <p:spPr>
          <a:xfrm>
            <a:off x="65373" y="921379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amplitude level represents one symbol</a:t>
            </a:r>
          </a:p>
          <a:p>
            <a:pPr marL="1372320" lvl="2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742C8A0-4675-4468-AC0A-4B70957D8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9062" y="1178791"/>
            <a:ext cx="4333875" cy="2371725"/>
          </a:xfrm>
          <a:prstGeom prst="rect">
            <a:avLst/>
          </a:prstGeom>
        </p:spPr>
      </p:pic>
      <p:sp>
        <p:nvSpPr>
          <p:cNvPr id="11" name="CustomShape 1">
            <a:extLst>
              <a:ext uri="{FF2B5EF4-FFF2-40B4-BE49-F238E27FC236}">
                <a16:creationId xmlns:a16="http://schemas.microsoft.com/office/drawing/2014/main" id="{E0045E53-7F1C-4C03-A2A8-AD7A370EC98A}"/>
              </a:ext>
            </a:extLst>
          </p:cNvPr>
          <p:cNvSpPr/>
          <p:nvPr/>
        </p:nvSpPr>
        <p:spPr>
          <a:xfrm>
            <a:off x="-99727" y="1509237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than OOK</a:t>
            </a:r>
          </a:p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receiver</a:t>
            </a: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1">
            <a:extLst>
              <a:ext uri="{FF2B5EF4-FFF2-40B4-BE49-F238E27FC236}">
                <a16:creationId xmlns:a16="http://schemas.microsoft.com/office/drawing/2014/main" id="{5EA26F88-6D2D-46DB-A027-B6E80242BF53}"/>
              </a:ext>
            </a:extLst>
          </p:cNvPr>
          <p:cNvSpPr/>
          <p:nvPr/>
        </p:nvSpPr>
        <p:spPr>
          <a:xfrm>
            <a:off x="-197094" y="4482480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 panose="020B0604020202020204" pitchFamily="34" charset="0"/>
              <a:buChar char="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Increased error probability (lower SNR)</a:t>
            </a: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4D55C025-CD7D-44CC-A828-B6F1DDA59837}"/>
              </a:ext>
            </a:extLst>
          </p:cNvPr>
          <p:cNvSpPr/>
          <p:nvPr/>
        </p:nvSpPr>
        <p:spPr>
          <a:xfrm>
            <a:off x="65373" y="2729135"/>
            <a:ext cx="10136462" cy="2317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Baud rate = number of symbols (L) per second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rate = Baud rate * log</a:t>
            </a:r>
            <a:r>
              <a:rPr lang="en-GB" sz="2800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(L)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will calculate this error rate when we study demodulation and receivers</a:t>
            </a:r>
          </a:p>
        </p:txBody>
      </p:sp>
    </p:spTree>
    <p:extLst>
      <p:ext uri="{BB962C8B-B14F-4D97-AF65-F5344CB8AC3E}">
        <p14:creationId xmlns:p14="http://schemas.microsoft.com/office/powerpoint/2010/main" val="2914385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ASK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1A0AD3-0917-422A-9F0B-021E4C4B3B8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418D5A3-2DD5-45B7-B76A-EF9856C27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7605" y="1147539"/>
            <a:ext cx="6397989" cy="4063388"/>
          </a:xfrm>
          <a:prstGeom prst="rect">
            <a:avLst/>
          </a:prstGeom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id="{684BE883-DC05-48F3-8571-45B91055402E}"/>
              </a:ext>
            </a:extLst>
          </p:cNvPr>
          <p:cNvSpPr/>
          <p:nvPr/>
        </p:nvSpPr>
        <p:spPr>
          <a:xfrm>
            <a:off x="65373" y="921379"/>
            <a:ext cx="462092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 symbols is 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typically a good choice</a:t>
            </a: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407C828E-E722-4186-8503-2EE68C3C9074}"/>
              </a:ext>
            </a:extLst>
          </p:cNvPr>
          <p:cNvSpPr/>
          <p:nvPr/>
        </p:nvSpPr>
        <p:spPr>
          <a:xfrm>
            <a:off x="219890" y="5210927"/>
            <a:ext cx="9645770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calculated with common values of detection noise &amp; loss. Assuming no </a:t>
            </a:r>
            <a:r>
              <a:rPr lang="en-GB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intersymbol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interference.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B972E9D-9319-4CB2-BF5C-6FAFC02237E8}"/>
              </a:ext>
            </a:extLst>
          </p:cNvPr>
          <p:cNvSpPr txBox="1">
            <a:spLocks/>
          </p:cNvSpPr>
          <p:nvPr/>
        </p:nvSpPr>
        <p:spPr>
          <a:xfrm>
            <a:off x="358466" y="2224267"/>
            <a:ext cx="4620927" cy="2045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>
                <a:solidFill>
                  <a:srgbClr val="0070C0"/>
                </a:solidFill>
              </a:rPr>
              <a:t>You will learn how to calculate this soon</a:t>
            </a:r>
          </a:p>
        </p:txBody>
      </p:sp>
    </p:spTree>
    <p:extLst>
      <p:ext uri="{BB962C8B-B14F-4D97-AF65-F5344CB8AC3E}">
        <p14:creationId xmlns:p14="http://schemas.microsoft.com/office/powerpoint/2010/main" val="281982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0881814" cy="506762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/>
              <a:t>Evaluation: </a:t>
            </a:r>
          </a:p>
          <a:p>
            <a:pPr algn="l"/>
            <a:r>
              <a:rPr lang="en-GB"/>
              <a:t>	Just one exam at end of semester (date and details to be announced)</a:t>
            </a:r>
          </a:p>
          <a:p>
            <a:pPr algn="l"/>
            <a:r>
              <a:rPr lang="en-GB" b="1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Intended learning outcomes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GB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Describe the key issues and building blocks in modern optical communications systems;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GB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Describe optical transmitters and receivers, or transceivers, methods of modulating light wave carriers with digital data, and methods of demodulation.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GB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Describe the main factors limiting the data transmission speed and distance in optical fibre communication systems;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GB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Describe methods of overcoming above limitations to achieve higher data speed, longer transmission distances, and larger overall transmission capacities.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GB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Describe and specify an optical communications system.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GB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Outline future directions of technological developments in optical fibre communications.</a:t>
            </a:r>
          </a:p>
          <a:p>
            <a:pPr algn="l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93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ASK</a:t>
            </a: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B980C166-33C0-4B36-AC60-7CBCBDCF2AE1}"/>
              </a:ext>
            </a:extLst>
          </p:cNvPr>
          <p:cNvSpPr/>
          <p:nvPr/>
        </p:nvSpPr>
        <p:spPr>
          <a:xfrm>
            <a:off x="65373" y="921379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What laser do we need?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High carrier frequencies (either modulated lasers or high repetition rate pulsed lasers)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5539EF00-7611-45E8-8F89-8059C2F46A3B}"/>
              </a:ext>
            </a:extLst>
          </p:cNvPr>
          <p:cNvSpPr/>
          <p:nvPr/>
        </p:nvSpPr>
        <p:spPr>
          <a:xfrm>
            <a:off x="65374" y="3216344"/>
            <a:ext cx="9800286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Where is it used?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Ethernet protocols</a:t>
            </a:r>
            <a:r>
              <a:rPr lang="en-GB" sz="2800" b="0" i="0" spc="-1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(E.g., </a:t>
            </a:r>
            <a:r>
              <a:rPr lang="en-GB" sz="2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EEE 802.3ba 100Gb/s</a:t>
            </a:r>
            <a:r>
              <a:rPr lang="en-GB" sz="2800" b="0" i="0" spc="-1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IEEE P802.3bs 400Gb/s standards</a:t>
            </a:r>
            <a:r>
              <a:rPr lang="en-GB" sz="2800" b="0" i="0" spc="-1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&lt;10 Km or &lt;40 Km links</a:t>
            </a: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≈ up to 25 </a:t>
            </a:r>
            <a:r>
              <a:rPr lang="en-GB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GBd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(Giga baud)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942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Frequency Chirp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9163791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Frequency chirp: Rapid change in (modulation) frequency 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Two types: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	Change in modulation: due to imperfect shape of 	electric pulse.</a:t>
            </a:r>
          </a:p>
          <a:p>
            <a:pPr marL="915120" lvl="2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Change in wavelength: due to refractive index dependence of a semiconductor on the current flowing through it. This changes the optical path length of the laser cavity.</a:t>
            </a:r>
          </a:p>
          <a:p>
            <a:pPr marL="915120" lvl="2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8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Also called parasitic phase modulation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Chirp - Wikipedia">
            <a:extLst>
              <a:ext uri="{FF2B5EF4-FFF2-40B4-BE49-F238E27FC236}">
                <a16:creationId xmlns:a16="http://schemas.microsoft.com/office/drawing/2014/main" id="{DCF3D29F-01F4-4EE3-A616-F91356F50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251" y="959220"/>
            <a:ext cx="27622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91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Frequency Chirp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92BD0155-6850-4077-AE1F-8A0EA0133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5" y="4232596"/>
            <a:ext cx="12072368" cy="2533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itchFamily="2" charset="2"/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00"/>
                </a:solidFill>
                <a:effectLst/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Blip>
                <a:blip r:embed="rId3"/>
              </a:buBlip>
              <a:defRPr sz="2000">
                <a:solidFill>
                  <a:srgbClr val="000000"/>
                </a:solidFill>
                <a:effectLst/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00000"/>
                </a:solidFill>
                <a:effectLst/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1800">
                <a:solidFill>
                  <a:srgbClr val="000000"/>
                </a:solidFill>
                <a:effectLst/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86D1EC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Chirp: optical frequency change accompanying amplitude change</a:t>
            </a:r>
          </a:p>
          <a:p>
            <a:pPr marR="0" lvl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86D1EC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direct modulation, Chirp is caused by current change, as </a:t>
            </a:r>
            <a:r>
              <a:rPr kumimoji="0" lang="en-GB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function of current </a:t>
            </a:r>
            <a:r>
              <a:rPr kumimoji="0" lang="en-GB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</a:p>
          <a:p>
            <a:pPr marR="0" lvl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86D1EC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Typical value d</a:t>
            </a:r>
            <a:r>
              <a:rPr kumimoji="0" lang="en-GB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n</a:t>
            </a:r>
            <a:r>
              <a:rPr kumimoji="0" lang="en-GB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 d</a:t>
            </a:r>
            <a:r>
              <a:rPr kumimoji="0" lang="en-GB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</a:t>
            </a:r>
            <a:r>
              <a:rPr kumimoji="0" lang="en-GB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~ 120GHz/mA</a:t>
            </a:r>
            <a:endParaRPr kumimoji="0" lang="en-GB" altLang="zh-C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86D1EC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Chirp broadens the optical spectrum</a:t>
            </a: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86D1EC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Chirp is bad for transmission because of fibre dispersion (discussed later)</a:t>
            </a:r>
          </a:p>
          <a:p>
            <a:pPr marR="0" lvl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86D1EC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This chirp happens to all lasers: even DFB laser will have chirp under direct modulation</a:t>
            </a:r>
            <a:endParaRPr kumimoji="0" lang="zh-CN" alt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31DFEF5-22EA-43C1-9336-891D4354078A}"/>
              </a:ext>
            </a:extLst>
          </p:cNvPr>
          <p:cNvSpPr>
            <a:spLocks/>
          </p:cNvSpPr>
          <p:nvPr/>
        </p:nvSpPr>
        <p:spPr bwMode="auto">
          <a:xfrm>
            <a:off x="5003988" y="1954622"/>
            <a:ext cx="2951162" cy="1128712"/>
          </a:xfrm>
          <a:custGeom>
            <a:avLst/>
            <a:gdLst>
              <a:gd name="T0" fmla="*/ 0 w 1859"/>
              <a:gd name="T1" fmla="*/ 2147483647 h 711"/>
              <a:gd name="T2" fmla="*/ 2147483647 w 1859"/>
              <a:gd name="T3" fmla="*/ 2147483647 h 711"/>
              <a:gd name="T4" fmla="*/ 2147483647 w 1859"/>
              <a:gd name="T5" fmla="*/ 2147483647 h 711"/>
              <a:gd name="T6" fmla="*/ 2147483647 w 1859"/>
              <a:gd name="T7" fmla="*/ 2147483647 h 711"/>
              <a:gd name="T8" fmla="*/ 2147483647 w 1859"/>
              <a:gd name="T9" fmla="*/ 2147483647 h 711"/>
              <a:gd name="T10" fmla="*/ 2147483647 w 1859"/>
              <a:gd name="T11" fmla="*/ 2147483647 h 711"/>
              <a:gd name="T12" fmla="*/ 2147483647 w 1859"/>
              <a:gd name="T13" fmla="*/ 2147483647 h 711"/>
              <a:gd name="T14" fmla="*/ 2147483647 w 1859"/>
              <a:gd name="T15" fmla="*/ 2147483647 h 711"/>
              <a:gd name="T16" fmla="*/ 2147483647 w 1859"/>
              <a:gd name="T17" fmla="*/ 2147483647 h 711"/>
              <a:gd name="T18" fmla="*/ 2147483647 w 1859"/>
              <a:gd name="T19" fmla="*/ 2147483647 h 711"/>
              <a:gd name="T20" fmla="*/ 2147483647 w 1859"/>
              <a:gd name="T21" fmla="*/ 2147483647 h 711"/>
              <a:gd name="T22" fmla="*/ 2147483647 w 1859"/>
              <a:gd name="T23" fmla="*/ 2147483647 h 71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859"/>
              <a:gd name="T37" fmla="*/ 0 h 711"/>
              <a:gd name="T38" fmla="*/ 1859 w 1859"/>
              <a:gd name="T39" fmla="*/ 711 h 71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859" h="711">
                <a:moveTo>
                  <a:pt x="0" y="696"/>
                </a:moveTo>
                <a:cubicBezTo>
                  <a:pt x="155" y="700"/>
                  <a:pt x="310" y="704"/>
                  <a:pt x="408" y="696"/>
                </a:cubicBezTo>
                <a:cubicBezTo>
                  <a:pt x="506" y="688"/>
                  <a:pt x="551" y="695"/>
                  <a:pt x="589" y="650"/>
                </a:cubicBezTo>
                <a:cubicBezTo>
                  <a:pt x="627" y="605"/>
                  <a:pt x="620" y="515"/>
                  <a:pt x="635" y="424"/>
                </a:cubicBezTo>
                <a:cubicBezTo>
                  <a:pt x="650" y="333"/>
                  <a:pt x="657" y="174"/>
                  <a:pt x="680" y="106"/>
                </a:cubicBezTo>
                <a:cubicBezTo>
                  <a:pt x="703" y="38"/>
                  <a:pt x="703" y="30"/>
                  <a:pt x="771" y="15"/>
                </a:cubicBezTo>
                <a:cubicBezTo>
                  <a:pt x="839" y="0"/>
                  <a:pt x="990" y="15"/>
                  <a:pt x="1088" y="15"/>
                </a:cubicBezTo>
                <a:cubicBezTo>
                  <a:pt x="1186" y="15"/>
                  <a:pt x="1300" y="0"/>
                  <a:pt x="1360" y="15"/>
                </a:cubicBezTo>
                <a:cubicBezTo>
                  <a:pt x="1420" y="30"/>
                  <a:pt x="1421" y="8"/>
                  <a:pt x="1451" y="106"/>
                </a:cubicBezTo>
                <a:cubicBezTo>
                  <a:pt x="1481" y="204"/>
                  <a:pt x="1512" y="507"/>
                  <a:pt x="1542" y="605"/>
                </a:cubicBezTo>
                <a:cubicBezTo>
                  <a:pt x="1572" y="703"/>
                  <a:pt x="1579" y="681"/>
                  <a:pt x="1632" y="696"/>
                </a:cubicBezTo>
                <a:cubicBezTo>
                  <a:pt x="1685" y="711"/>
                  <a:pt x="1772" y="703"/>
                  <a:pt x="1859" y="696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Line 7">
            <a:extLst>
              <a:ext uri="{FF2B5EF4-FFF2-40B4-BE49-F238E27FC236}">
                <a16:creationId xmlns:a16="http://schemas.microsoft.com/office/drawing/2014/main" id="{37FC7B51-1FF1-4CC3-B96B-0BD9880B99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09110" y="1811962"/>
            <a:ext cx="0" cy="4318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Line 8">
            <a:extLst>
              <a:ext uri="{FF2B5EF4-FFF2-40B4-BE49-F238E27FC236}">
                <a16:creationId xmlns:a16="http://schemas.microsoft.com/office/drawing/2014/main" id="{41A327C6-8EDF-4036-9F9B-3ACC9E25F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048" y="2243762"/>
            <a:ext cx="3024187" cy="0"/>
          </a:xfrm>
          <a:prstGeom prst="line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4C833906-5AC4-4990-B2CE-16032F8F4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25010" y="1451599"/>
            <a:ext cx="0" cy="79057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Line 10">
            <a:extLst>
              <a:ext uri="{FF2B5EF4-FFF2-40B4-BE49-F238E27FC236}">
                <a16:creationId xmlns:a16="http://schemas.microsoft.com/office/drawing/2014/main" id="{A6062CFA-0F28-4416-9446-9A7DDA132A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80548" y="1667499"/>
            <a:ext cx="0" cy="576263"/>
          </a:xfrm>
          <a:prstGeom prst="line">
            <a:avLst/>
          </a:prstGeom>
          <a:noFill/>
          <a:ln w="19050">
            <a:solidFill>
              <a:srgbClr val="00B05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Line 11">
            <a:extLst>
              <a:ext uri="{FF2B5EF4-FFF2-40B4-BE49-F238E27FC236}">
                <a16:creationId xmlns:a16="http://schemas.microsoft.com/office/drawing/2014/main" id="{E2309C86-CC68-45BC-BCE4-01EC0A8404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51985" y="1523037"/>
            <a:ext cx="0" cy="720725"/>
          </a:xfrm>
          <a:prstGeom prst="line">
            <a:avLst/>
          </a:prstGeom>
          <a:noFill/>
          <a:ln w="19050">
            <a:solidFill>
              <a:srgbClr val="00B05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Line 12">
            <a:extLst>
              <a:ext uri="{FF2B5EF4-FFF2-40B4-BE49-F238E27FC236}">
                <a16:creationId xmlns:a16="http://schemas.microsoft.com/office/drawing/2014/main" id="{571F5B17-8EFA-4DA7-B778-ADCD279C55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48973" y="1811962"/>
            <a:ext cx="0" cy="4318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Line 13">
            <a:extLst>
              <a:ext uri="{FF2B5EF4-FFF2-40B4-BE49-F238E27FC236}">
                <a16:creationId xmlns:a16="http://schemas.microsoft.com/office/drawing/2014/main" id="{78857F74-238D-4E2F-8716-65F92E3C04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3073" y="1451599"/>
            <a:ext cx="0" cy="79057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Line 14">
            <a:extLst>
              <a:ext uri="{FF2B5EF4-FFF2-40B4-BE49-F238E27FC236}">
                <a16:creationId xmlns:a16="http://schemas.microsoft.com/office/drawing/2014/main" id="{201F5428-3E09-4CD7-9AC9-677AB89EAA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77535" y="1667499"/>
            <a:ext cx="0" cy="576263"/>
          </a:xfrm>
          <a:prstGeom prst="line">
            <a:avLst/>
          </a:prstGeom>
          <a:noFill/>
          <a:ln w="19050">
            <a:solidFill>
              <a:srgbClr val="00B05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Line 15">
            <a:extLst>
              <a:ext uri="{FF2B5EF4-FFF2-40B4-BE49-F238E27FC236}">
                <a16:creationId xmlns:a16="http://schemas.microsoft.com/office/drawing/2014/main" id="{D6B560BB-7807-4B13-9F28-89C2C42DA9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6098" y="1523037"/>
            <a:ext cx="0" cy="720725"/>
          </a:xfrm>
          <a:prstGeom prst="line">
            <a:avLst/>
          </a:prstGeom>
          <a:noFill/>
          <a:ln w="19050">
            <a:solidFill>
              <a:srgbClr val="00B05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20A86244-9EEF-43CD-9A97-CB0756B38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4415" y="1056365"/>
            <a:ext cx="27765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Input current waveform</a:t>
            </a:r>
          </a:p>
        </p:txBody>
      </p:sp>
      <p:sp>
        <p:nvSpPr>
          <p:cNvPr id="42" name="Text Box 17">
            <a:extLst>
              <a:ext uri="{FF2B5EF4-FFF2-40B4-BE49-F238E27FC236}">
                <a16:creationId xmlns:a16="http://schemas.microsoft.com/office/drawing/2014/main" id="{ACBB07E2-9086-4742-A304-69693FF5B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4415" y="2135865"/>
            <a:ext cx="28765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Output power waveform</a:t>
            </a:r>
          </a:p>
        </p:txBody>
      </p:sp>
      <p:sp>
        <p:nvSpPr>
          <p:cNvPr id="43" name="Text Box 18">
            <a:extLst>
              <a:ext uri="{FF2B5EF4-FFF2-40B4-BE49-F238E27FC236}">
                <a16:creationId xmlns:a16="http://schemas.microsoft.com/office/drawing/2014/main" id="{D3D6559D-47B2-41A9-8DBF-F40DE47ED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4415" y="3143927"/>
            <a:ext cx="27495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0"/>
              </a:rPr>
              <a:t>Output frequency chirp</a:t>
            </a:r>
          </a:p>
        </p:txBody>
      </p:sp>
      <p:sp>
        <p:nvSpPr>
          <p:cNvPr id="44" name="Freeform 26">
            <a:extLst>
              <a:ext uri="{FF2B5EF4-FFF2-40B4-BE49-F238E27FC236}">
                <a16:creationId xmlns:a16="http://schemas.microsoft.com/office/drawing/2014/main" id="{F5D4D0C5-125F-4E60-9EC0-8EEF18D21B6D}"/>
              </a:ext>
            </a:extLst>
          </p:cNvPr>
          <p:cNvSpPr>
            <a:spLocks/>
          </p:cNvSpPr>
          <p:nvPr/>
        </p:nvSpPr>
        <p:spPr bwMode="auto">
          <a:xfrm rot="16200000">
            <a:off x="6371333" y="-61641"/>
            <a:ext cx="864121" cy="3024336"/>
          </a:xfrm>
          <a:custGeom>
            <a:avLst/>
            <a:gdLst>
              <a:gd name="T0" fmla="*/ 0 w 454"/>
              <a:gd name="T1" fmla="*/ 0 h 545"/>
              <a:gd name="T2" fmla="*/ 0 w 454"/>
              <a:gd name="T3" fmla="*/ 2147483647 h 545"/>
              <a:gd name="T4" fmla="*/ 2147483647 w 454"/>
              <a:gd name="T5" fmla="*/ 2147483647 h 545"/>
              <a:gd name="T6" fmla="*/ 2147483647 w 454"/>
              <a:gd name="T7" fmla="*/ 2147483647 h 545"/>
              <a:gd name="T8" fmla="*/ 0 w 454"/>
              <a:gd name="T9" fmla="*/ 2147483647 h 545"/>
              <a:gd name="T10" fmla="*/ 0 w 454"/>
              <a:gd name="T11" fmla="*/ 2147483647 h 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4"/>
              <a:gd name="T19" fmla="*/ 0 h 545"/>
              <a:gd name="T20" fmla="*/ 454 w 454"/>
              <a:gd name="T21" fmla="*/ 545 h 5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4" h="545">
                <a:moveTo>
                  <a:pt x="0" y="0"/>
                </a:moveTo>
                <a:lnTo>
                  <a:pt x="0" y="137"/>
                </a:lnTo>
                <a:lnTo>
                  <a:pt x="454" y="137"/>
                </a:lnTo>
                <a:lnTo>
                  <a:pt x="454" y="363"/>
                </a:lnTo>
                <a:lnTo>
                  <a:pt x="0" y="363"/>
                </a:lnTo>
                <a:lnTo>
                  <a:pt x="0" y="545"/>
                </a:lnTo>
              </a:path>
            </a:pathLst>
          </a:custGeom>
          <a:noFill/>
          <a:ln w="38100" cmpd="sng">
            <a:solidFill>
              <a:srgbClr val="000099">
                <a:lumMod val="60000"/>
                <a:lumOff val="40000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45" name="直线箭头连接符 2">
            <a:extLst>
              <a:ext uri="{FF2B5EF4-FFF2-40B4-BE49-F238E27FC236}">
                <a16:creationId xmlns:a16="http://schemas.microsoft.com/office/drawing/2014/main" id="{E4B201EC-16DD-4D44-A168-E727718762E0}"/>
              </a:ext>
            </a:extLst>
          </p:cNvPr>
          <p:cNvCxnSpPr>
            <a:cxnSpLocks/>
          </p:cNvCxnSpPr>
          <p:nvPr/>
        </p:nvCxnSpPr>
        <p:spPr>
          <a:xfrm flipV="1">
            <a:off x="975040" y="1306628"/>
            <a:ext cx="468140" cy="635248"/>
          </a:xfrm>
          <a:prstGeom prst="straightConnector1">
            <a:avLst/>
          </a:prstGeom>
          <a:noFill/>
          <a:ln w="952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46" name="直线箭头连接符 21">
            <a:extLst>
              <a:ext uri="{FF2B5EF4-FFF2-40B4-BE49-F238E27FC236}">
                <a16:creationId xmlns:a16="http://schemas.microsoft.com/office/drawing/2014/main" id="{D9370FAD-96AE-43D9-BCFA-ADD006462031}"/>
              </a:ext>
            </a:extLst>
          </p:cNvPr>
          <p:cNvCxnSpPr>
            <a:cxnSpLocks/>
          </p:cNvCxnSpPr>
          <p:nvPr/>
        </p:nvCxnSpPr>
        <p:spPr>
          <a:xfrm>
            <a:off x="2414903" y="1298252"/>
            <a:ext cx="468140" cy="635248"/>
          </a:xfrm>
          <a:prstGeom prst="straightConnector1">
            <a:avLst/>
          </a:prstGeom>
          <a:noFill/>
          <a:ln w="952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sp>
        <p:nvSpPr>
          <p:cNvPr id="47" name="文本框 5">
            <a:extLst>
              <a:ext uri="{FF2B5EF4-FFF2-40B4-BE49-F238E27FC236}">
                <a16:creationId xmlns:a16="http://schemas.microsoft.com/office/drawing/2014/main" id="{7283FBF1-51BD-4FB5-8E6F-686CDB5763EC}"/>
              </a:ext>
            </a:extLst>
          </p:cNvPr>
          <p:cNvSpPr txBox="1"/>
          <p:nvPr/>
        </p:nvSpPr>
        <p:spPr>
          <a:xfrm>
            <a:off x="3166456" y="2091424"/>
            <a:ext cx="108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 err="1">
                <a:solidFill>
                  <a:srgbClr val="000000"/>
                </a:solidFill>
                <a:latin typeface="Arial" charset="0"/>
              </a:rPr>
              <a:t>freq</a:t>
            </a:r>
            <a:endParaRPr kumimoji="1" lang="zh-CN" alt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Line 8">
            <a:extLst>
              <a:ext uri="{FF2B5EF4-FFF2-40B4-BE49-F238E27FC236}">
                <a16:creationId xmlns:a16="http://schemas.microsoft.com/office/drawing/2014/main" id="{378FEF6B-80B4-4C82-99C6-4A40E87742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988" y="3391928"/>
            <a:ext cx="3024187" cy="0"/>
          </a:xfrm>
          <a:prstGeom prst="line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9" name="文本框 5">
            <a:extLst>
              <a:ext uri="{FF2B5EF4-FFF2-40B4-BE49-F238E27FC236}">
                <a16:creationId xmlns:a16="http://schemas.microsoft.com/office/drawing/2014/main" id="{7BF4D9C3-1152-4669-B5BB-E6A7535B0AF5}"/>
              </a:ext>
            </a:extLst>
          </p:cNvPr>
          <p:cNvSpPr txBox="1"/>
          <p:nvPr/>
        </p:nvSpPr>
        <p:spPr>
          <a:xfrm>
            <a:off x="7987565" y="3138064"/>
            <a:ext cx="108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GB" altLang="zh-CN" sz="2400" dirty="0">
                <a:solidFill>
                  <a:srgbClr val="000000"/>
                </a:solidFill>
                <a:latin typeface="Arial" charset="0"/>
              </a:rPr>
              <a:t>t</a:t>
            </a:r>
            <a:endParaRPr kumimoji="1" lang="zh-CN" altLang="en-US" sz="2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79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Frequency Chirp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BB4E9088-E659-40BE-9FB9-85C4D1B5C8E0}"/>
              </a:ext>
            </a:extLst>
          </p:cNvPr>
          <p:cNvSpPr/>
          <p:nvPr/>
        </p:nvSpPr>
        <p:spPr>
          <a:xfrm>
            <a:off x="217774" y="925612"/>
            <a:ext cx="9163791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Fix frequency chirp by modulating laser drive current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0A5CB3-F670-45E3-82DD-FCBAF9D7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8" y="1366825"/>
            <a:ext cx="8252012" cy="4469525"/>
          </a:xfrm>
          <a:prstGeom prst="rect">
            <a:avLst/>
          </a:prstGeom>
        </p:spPr>
      </p:pic>
      <p:sp>
        <p:nvSpPr>
          <p:cNvPr id="13" name="CustomShape 1">
            <a:extLst>
              <a:ext uri="{FF2B5EF4-FFF2-40B4-BE49-F238E27FC236}">
                <a16:creationId xmlns:a16="http://schemas.microsoft.com/office/drawing/2014/main" id="{95C023CC-3B4F-4413-9F92-05D2D996FFF1}"/>
              </a:ext>
            </a:extLst>
          </p:cNvPr>
          <p:cNvSpPr/>
          <p:nvPr/>
        </p:nvSpPr>
        <p:spPr>
          <a:xfrm>
            <a:off x="8649080" y="1866907"/>
            <a:ext cx="378496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Complex fix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Strong limit on baud rate if not fixed.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494BB-676C-4E4C-844B-B77AE1B063DC}"/>
              </a:ext>
            </a:extLst>
          </p:cNvPr>
          <p:cNvSpPr txBox="1"/>
          <p:nvPr/>
        </p:nvSpPr>
        <p:spPr>
          <a:xfrm>
            <a:off x="70598" y="6350384"/>
            <a:ext cx="4788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A. S.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Karar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</a:t>
            </a:r>
            <a:r>
              <a:rPr lang="en-US" b="0" i="1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Optik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206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164308 (2020).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12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Signal spectra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31CE5A2-3A62-408A-86E2-26E7EFA29178}"/>
              </a:ext>
            </a:extLst>
          </p:cNvPr>
          <p:cNvSpPr txBox="1">
            <a:spLocks/>
          </p:cNvSpPr>
          <p:nvPr/>
        </p:nvSpPr>
        <p:spPr>
          <a:xfrm>
            <a:off x="180990" y="4043945"/>
            <a:ext cx="6011711" cy="209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GB" altLang="zh-CN" dirty="0"/>
              <a:t>Pure amplitude modulation will create symmetric side-bands </a:t>
            </a:r>
          </a:p>
          <a:p>
            <a:r>
              <a:rPr kumimoji="1" lang="en-GB" altLang="zh-CN" dirty="0"/>
              <a:t>The modulated signal BW is decided by the pulse width</a:t>
            </a:r>
            <a:r>
              <a:rPr kumimoji="1" lang="en-GB" altLang="zh-CN" dirty="0">
                <a:latin typeface="Symbol" charset="2"/>
                <a:cs typeface="Symbol" charset="2"/>
              </a:rPr>
              <a:t> t</a:t>
            </a:r>
            <a:r>
              <a:rPr kumimoji="1" lang="en-US" altLang="zh-CN" dirty="0">
                <a:latin typeface="Symbol" charset="2"/>
                <a:cs typeface="Symbol" charset="2"/>
              </a:rPr>
              <a:t>:</a:t>
            </a:r>
            <a:r>
              <a:rPr kumimoji="1" lang="zh-CN" altLang="en-US" dirty="0">
                <a:latin typeface="Symbol" charset="2"/>
                <a:cs typeface="Symbol" charset="2"/>
              </a:rPr>
              <a:t> </a:t>
            </a:r>
            <a:r>
              <a:rPr kumimoji="1" lang="en-US" altLang="zh-CN" b="1" dirty="0"/>
              <a:t>BW</a:t>
            </a:r>
            <a:r>
              <a:rPr kumimoji="1" lang="zh-CN" altLang="en-US" b="1" dirty="0"/>
              <a:t>∝ </a:t>
            </a:r>
            <a:r>
              <a:rPr kumimoji="1" lang="en-US" altLang="zh-CN" b="1" dirty="0"/>
              <a:t>1/</a:t>
            </a:r>
            <a:r>
              <a:rPr kumimoji="1" lang="en-GB" altLang="zh-CN" b="1" dirty="0">
                <a:latin typeface="Symbol" charset="2"/>
                <a:cs typeface="Symbol" charset="2"/>
              </a:rPr>
              <a:t>t</a:t>
            </a:r>
            <a:r>
              <a:rPr kumimoji="1" lang="en-US" altLang="zh-CN" b="1" baseline="-25000" dirty="0">
                <a:latin typeface="Symbol" charset="2"/>
                <a:cs typeface="Symbol" charset="2"/>
              </a:rPr>
              <a:t>1</a:t>
            </a:r>
            <a:endParaRPr kumimoji="1" lang="en-GB" altLang="zh-CN" b="1" baseline="-25000" dirty="0">
              <a:latin typeface="Symbol" charset="2"/>
              <a:cs typeface="Symbol" charset="2"/>
            </a:endParaRPr>
          </a:p>
          <a:p>
            <a:r>
              <a:rPr kumimoji="1" lang="en-GB" altLang="zh-CN" dirty="0"/>
              <a:t>NRZ:</a:t>
            </a:r>
            <a:r>
              <a:rPr kumimoji="1" lang="en-GB" altLang="zh-CN" dirty="0">
                <a:latin typeface="Symbol" charset="2"/>
                <a:cs typeface="Symbol" charset="2"/>
              </a:rPr>
              <a:t> t</a:t>
            </a:r>
            <a:r>
              <a:rPr kumimoji="1" lang="en-US" altLang="zh-CN" baseline="-25000" dirty="0">
                <a:latin typeface="Symbol" charset="2"/>
                <a:cs typeface="Symbol" charset="2"/>
              </a:rPr>
              <a:t>1</a:t>
            </a:r>
            <a:r>
              <a:rPr kumimoji="1" lang="en-GB" altLang="zh-CN" dirty="0"/>
              <a:t>=T, (T: data clock period)</a:t>
            </a:r>
            <a:r>
              <a:rPr kumimoji="1" lang="zh-CN" altLang="en-US" dirty="0"/>
              <a:t>， </a:t>
            </a:r>
            <a:r>
              <a:rPr kumimoji="1" lang="en-GB" altLang="zh-CN" dirty="0"/>
              <a:t>RZ:   </a:t>
            </a:r>
            <a:r>
              <a:rPr kumimoji="1" lang="en-GB" altLang="zh-CN" dirty="0">
                <a:latin typeface="Symbol" charset="2"/>
                <a:cs typeface="Symbol" charset="2"/>
              </a:rPr>
              <a:t> t</a:t>
            </a:r>
            <a:r>
              <a:rPr kumimoji="1" lang="en-US" altLang="zh-CN" baseline="-25000" dirty="0">
                <a:latin typeface="Symbol" charset="2"/>
                <a:cs typeface="Symbol" charset="2"/>
              </a:rPr>
              <a:t>1</a:t>
            </a:r>
            <a:r>
              <a:rPr kumimoji="1" lang="en-GB" altLang="zh-CN" dirty="0"/>
              <a:t>&lt;T</a:t>
            </a:r>
            <a:endParaRPr kumimoji="1" lang="zh-CN" altLang="en-US" dirty="0"/>
          </a:p>
        </p:txBody>
      </p:sp>
      <p:cxnSp>
        <p:nvCxnSpPr>
          <p:cNvPr id="6" name="直线箭头连接符 3">
            <a:extLst>
              <a:ext uri="{FF2B5EF4-FFF2-40B4-BE49-F238E27FC236}">
                <a16:creationId xmlns:a16="http://schemas.microsoft.com/office/drawing/2014/main" id="{BBD6AF0E-BAB4-43FF-A67D-BAF4EC57186B}"/>
              </a:ext>
            </a:extLst>
          </p:cNvPr>
          <p:cNvCxnSpPr/>
          <p:nvPr/>
        </p:nvCxnSpPr>
        <p:spPr>
          <a:xfrm>
            <a:off x="3535623" y="2902889"/>
            <a:ext cx="24482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4">
            <a:extLst>
              <a:ext uri="{FF2B5EF4-FFF2-40B4-BE49-F238E27FC236}">
                <a16:creationId xmlns:a16="http://schemas.microsoft.com/office/drawing/2014/main" id="{9665C55D-6A07-4AFA-AD3A-2CB4B6F1D1B6}"/>
              </a:ext>
            </a:extLst>
          </p:cNvPr>
          <p:cNvCxnSpPr/>
          <p:nvPr/>
        </p:nvCxnSpPr>
        <p:spPr>
          <a:xfrm flipH="1" flipV="1">
            <a:off x="4759759" y="886665"/>
            <a:ext cx="8384" cy="2024608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6">
            <a:extLst>
              <a:ext uri="{FF2B5EF4-FFF2-40B4-BE49-F238E27FC236}">
                <a16:creationId xmlns:a16="http://schemas.microsoft.com/office/drawing/2014/main" id="{2F23CB04-C8E7-4374-89CD-A3B0505C41E7}"/>
              </a:ext>
            </a:extLst>
          </p:cNvPr>
          <p:cNvSpPr txBox="1"/>
          <p:nvPr/>
        </p:nvSpPr>
        <p:spPr>
          <a:xfrm>
            <a:off x="3995936" y="3343118"/>
            <a:ext cx="239687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Optical frequency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B29F56CC-FD19-40EE-AE1F-8F8B48FFABBD}"/>
              </a:ext>
            </a:extLst>
          </p:cNvPr>
          <p:cNvSpPr txBox="1"/>
          <p:nvPr/>
        </p:nvSpPr>
        <p:spPr>
          <a:xfrm>
            <a:off x="641017" y="1043792"/>
            <a:ext cx="378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Spectrum before modulation</a:t>
            </a:r>
          </a:p>
          <a:p>
            <a:r>
              <a:rPr kumimoji="1" lang="en-GB" altLang="zh-CN" sz="2400" dirty="0">
                <a:solidFill>
                  <a:srgbClr val="000000"/>
                </a:solidFill>
              </a:rPr>
              <a:t>Spectrum is a </a:t>
            </a:r>
            <a:r>
              <a:rPr kumimoji="1" lang="en-GB" altLang="zh-CN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d-</a:t>
            </a:r>
            <a:r>
              <a:rPr kumimoji="1" lang="en-GB" altLang="zh-CN" sz="2400" dirty="0">
                <a:solidFill>
                  <a:srgbClr val="000000"/>
                </a:solidFill>
              </a:rPr>
              <a:t>function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12" name="直线箭头连接符 9">
            <a:extLst>
              <a:ext uri="{FF2B5EF4-FFF2-40B4-BE49-F238E27FC236}">
                <a16:creationId xmlns:a16="http://schemas.microsoft.com/office/drawing/2014/main" id="{A04499DF-D32E-46B4-826C-2E3876C5E307}"/>
              </a:ext>
            </a:extLst>
          </p:cNvPr>
          <p:cNvCxnSpPr/>
          <p:nvPr/>
        </p:nvCxnSpPr>
        <p:spPr>
          <a:xfrm>
            <a:off x="6415943" y="2902889"/>
            <a:ext cx="24482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0">
            <a:extLst>
              <a:ext uri="{FF2B5EF4-FFF2-40B4-BE49-F238E27FC236}">
                <a16:creationId xmlns:a16="http://schemas.microsoft.com/office/drawing/2014/main" id="{0CFD233F-E5E7-457A-93C8-58818D442D69}"/>
              </a:ext>
            </a:extLst>
          </p:cNvPr>
          <p:cNvCxnSpPr/>
          <p:nvPr/>
        </p:nvCxnSpPr>
        <p:spPr>
          <a:xfrm flipH="1" flipV="1">
            <a:off x="7640079" y="1102689"/>
            <a:ext cx="8384" cy="180858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1">
            <a:extLst>
              <a:ext uri="{FF2B5EF4-FFF2-40B4-BE49-F238E27FC236}">
                <a16:creationId xmlns:a16="http://schemas.microsoft.com/office/drawing/2014/main" id="{3A8062CC-A3EE-4E59-A66A-BFA90EEFAB2B}"/>
              </a:ext>
            </a:extLst>
          </p:cNvPr>
          <p:cNvSpPr txBox="1"/>
          <p:nvPr/>
        </p:nvSpPr>
        <p:spPr>
          <a:xfrm>
            <a:off x="6919999" y="3334937"/>
            <a:ext cx="239687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Optical frequency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文本框 12">
            <a:extLst>
              <a:ext uri="{FF2B5EF4-FFF2-40B4-BE49-F238E27FC236}">
                <a16:creationId xmlns:a16="http://schemas.microsoft.com/office/drawing/2014/main" id="{156AC85E-BEC5-4B15-AE01-8441D24F9E6C}"/>
              </a:ext>
            </a:extLst>
          </p:cNvPr>
          <p:cNvSpPr txBox="1"/>
          <p:nvPr/>
        </p:nvSpPr>
        <p:spPr>
          <a:xfrm>
            <a:off x="6873866" y="3801667"/>
            <a:ext cx="2206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Spectrum after </a:t>
            </a:r>
          </a:p>
          <a:p>
            <a:r>
              <a:rPr kumimoji="1" lang="en-GB" altLang="zh-CN" sz="2400" dirty="0">
                <a:solidFill>
                  <a:srgbClr val="000000"/>
                </a:solidFill>
              </a:rPr>
              <a:t>NRZ modulation</a:t>
            </a:r>
          </a:p>
          <a:p>
            <a:r>
              <a:rPr kumimoji="1" lang="en-GB" altLang="zh-CN" sz="2400" dirty="0">
                <a:solidFill>
                  <a:srgbClr val="000000"/>
                </a:solidFill>
              </a:rPr>
              <a:t>BW = 2x (1/T)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任意形状 13">
            <a:extLst>
              <a:ext uri="{FF2B5EF4-FFF2-40B4-BE49-F238E27FC236}">
                <a16:creationId xmlns:a16="http://schemas.microsoft.com/office/drawing/2014/main" id="{DE2C938B-6B6A-4A74-8B27-2093E06D72E3}"/>
              </a:ext>
            </a:extLst>
          </p:cNvPr>
          <p:cNvSpPr/>
          <p:nvPr/>
        </p:nvSpPr>
        <p:spPr>
          <a:xfrm>
            <a:off x="7624511" y="1392948"/>
            <a:ext cx="436192" cy="1495151"/>
          </a:xfrm>
          <a:custGeom>
            <a:avLst/>
            <a:gdLst>
              <a:gd name="connsiteX0" fmla="*/ 0 w 436192"/>
              <a:gd name="connsiteY0" fmla="*/ 7140 h 1495151"/>
              <a:gd name="connsiteX1" fmla="*/ 218096 w 436192"/>
              <a:gd name="connsiteY1" fmla="*/ 225211 h 1495151"/>
              <a:gd name="connsiteX2" fmla="*/ 436192 w 436192"/>
              <a:gd name="connsiteY2" fmla="*/ 1495151 h 149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192" h="1495151">
                <a:moveTo>
                  <a:pt x="0" y="7140"/>
                </a:moveTo>
                <a:cubicBezTo>
                  <a:pt x="72698" y="-7826"/>
                  <a:pt x="145397" y="-22791"/>
                  <a:pt x="218096" y="225211"/>
                </a:cubicBezTo>
                <a:cubicBezTo>
                  <a:pt x="290795" y="473213"/>
                  <a:pt x="436192" y="1495151"/>
                  <a:pt x="436192" y="1495151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17" name="任意形状 14">
            <a:extLst>
              <a:ext uri="{FF2B5EF4-FFF2-40B4-BE49-F238E27FC236}">
                <a16:creationId xmlns:a16="http://schemas.microsoft.com/office/drawing/2014/main" id="{B929EEDE-EB56-4C2A-8E7B-7FEC22B33AE7}"/>
              </a:ext>
            </a:extLst>
          </p:cNvPr>
          <p:cNvSpPr/>
          <p:nvPr/>
        </p:nvSpPr>
        <p:spPr>
          <a:xfrm flipH="1">
            <a:off x="7208031" y="1390721"/>
            <a:ext cx="436192" cy="1495151"/>
          </a:xfrm>
          <a:custGeom>
            <a:avLst/>
            <a:gdLst>
              <a:gd name="connsiteX0" fmla="*/ 0 w 436192"/>
              <a:gd name="connsiteY0" fmla="*/ 7140 h 1495151"/>
              <a:gd name="connsiteX1" fmla="*/ 218096 w 436192"/>
              <a:gd name="connsiteY1" fmla="*/ 225211 h 1495151"/>
              <a:gd name="connsiteX2" fmla="*/ 436192 w 436192"/>
              <a:gd name="connsiteY2" fmla="*/ 1495151 h 149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192" h="1495151">
                <a:moveTo>
                  <a:pt x="0" y="7140"/>
                </a:moveTo>
                <a:cubicBezTo>
                  <a:pt x="72698" y="-7826"/>
                  <a:pt x="145397" y="-22791"/>
                  <a:pt x="218096" y="225211"/>
                </a:cubicBezTo>
                <a:cubicBezTo>
                  <a:pt x="290795" y="473213"/>
                  <a:pt x="436192" y="1495151"/>
                  <a:pt x="436192" y="1495151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18" name="直线连接符 16">
            <a:extLst>
              <a:ext uri="{FF2B5EF4-FFF2-40B4-BE49-F238E27FC236}">
                <a16:creationId xmlns:a16="http://schemas.microsoft.com/office/drawing/2014/main" id="{5C55E726-7CC3-4356-9F55-520891712EB9}"/>
              </a:ext>
            </a:extLst>
          </p:cNvPr>
          <p:cNvCxnSpPr/>
          <p:nvPr/>
        </p:nvCxnSpPr>
        <p:spPr>
          <a:xfrm>
            <a:off x="8072127" y="1390721"/>
            <a:ext cx="0" cy="194421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7">
            <a:extLst>
              <a:ext uri="{FF2B5EF4-FFF2-40B4-BE49-F238E27FC236}">
                <a16:creationId xmlns:a16="http://schemas.microsoft.com/office/drawing/2014/main" id="{269D2FC5-A9D6-4F21-899F-1B22A3F34657}"/>
              </a:ext>
            </a:extLst>
          </p:cNvPr>
          <p:cNvCxnSpPr/>
          <p:nvPr/>
        </p:nvCxnSpPr>
        <p:spPr>
          <a:xfrm>
            <a:off x="7208031" y="1390721"/>
            <a:ext cx="0" cy="194421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20">
            <a:extLst>
              <a:ext uri="{FF2B5EF4-FFF2-40B4-BE49-F238E27FC236}">
                <a16:creationId xmlns:a16="http://schemas.microsoft.com/office/drawing/2014/main" id="{9F2419EA-B12F-442F-BF3E-93082B41089E}"/>
              </a:ext>
            </a:extLst>
          </p:cNvPr>
          <p:cNvCxnSpPr/>
          <p:nvPr/>
        </p:nvCxnSpPr>
        <p:spPr>
          <a:xfrm>
            <a:off x="7208031" y="3118913"/>
            <a:ext cx="864096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4">
            <a:extLst>
              <a:ext uri="{FF2B5EF4-FFF2-40B4-BE49-F238E27FC236}">
                <a16:creationId xmlns:a16="http://schemas.microsoft.com/office/drawing/2014/main" id="{A32EF1F5-EE07-49BC-B578-2C8868632365}"/>
              </a:ext>
            </a:extLst>
          </p:cNvPr>
          <p:cNvSpPr txBox="1"/>
          <p:nvPr/>
        </p:nvSpPr>
        <p:spPr>
          <a:xfrm>
            <a:off x="7424055" y="3140399"/>
            <a:ext cx="6219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BW</a:t>
            </a:r>
          </a:p>
        </p:txBody>
      </p:sp>
      <p:cxnSp>
        <p:nvCxnSpPr>
          <p:cNvPr id="22" name="直线箭头连接符 25">
            <a:extLst>
              <a:ext uri="{FF2B5EF4-FFF2-40B4-BE49-F238E27FC236}">
                <a16:creationId xmlns:a16="http://schemas.microsoft.com/office/drawing/2014/main" id="{7559CF72-8AAC-42C1-A7A2-4DA7AFE24302}"/>
              </a:ext>
            </a:extLst>
          </p:cNvPr>
          <p:cNvCxnSpPr/>
          <p:nvPr/>
        </p:nvCxnSpPr>
        <p:spPr>
          <a:xfrm>
            <a:off x="9080239" y="2902889"/>
            <a:ext cx="24482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6">
            <a:extLst>
              <a:ext uri="{FF2B5EF4-FFF2-40B4-BE49-F238E27FC236}">
                <a16:creationId xmlns:a16="http://schemas.microsoft.com/office/drawing/2014/main" id="{3FCA36FD-C853-4D53-B1D4-2DF6A01C93B5}"/>
              </a:ext>
            </a:extLst>
          </p:cNvPr>
          <p:cNvCxnSpPr/>
          <p:nvPr/>
        </p:nvCxnSpPr>
        <p:spPr>
          <a:xfrm flipH="1" flipV="1">
            <a:off x="10304375" y="1102689"/>
            <a:ext cx="8384" cy="180858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7">
            <a:extLst>
              <a:ext uri="{FF2B5EF4-FFF2-40B4-BE49-F238E27FC236}">
                <a16:creationId xmlns:a16="http://schemas.microsoft.com/office/drawing/2014/main" id="{D138736F-46E2-4800-B61C-B85E7EDE4F67}"/>
              </a:ext>
            </a:extLst>
          </p:cNvPr>
          <p:cNvSpPr txBox="1"/>
          <p:nvPr/>
        </p:nvSpPr>
        <p:spPr>
          <a:xfrm>
            <a:off x="9584295" y="3334937"/>
            <a:ext cx="239687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Optical frequency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5" name="任意形状 28">
            <a:extLst>
              <a:ext uri="{FF2B5EF4-FFF2-40B4-BE49-F238E27FC236}">
                <a16:creationId xmlns:a16="http://schemas.microsoft.com/office/drawing/2014/main" id="{235EB018-35F8-4526-AEEC-3C565358B6C8}"/>
              </a:ext>
            </a:extLst>
          </p:cNvPr>
          <p:cNvSpPr/>
          <p:nvPr/>
        </p:nvSpPr>
        <p:spPr>
          <a:xfrm>
            <a:off x="10288807" y="1392948"/>
            <a:ext cx="663640" cy="1495151"/>
          </a:xfrm>
          <a:custGeom>
            <a:avLst/>
            <a:gdLst>
              <a:gd name="connsiteX0" fmla="*/ 0 w 436192"/>
              <a:gd name="connsiteY0" fmla="*/ 7140 h 1495151"/>
              <a:gd name="connsiteX1" fmla="*/ 218096 w 436192"/>
              <a:gd name="connsiteY1" fmla="*/ 225211 h 1495151"/>
              <a:gd name="connsiteX2" fmla="*/ 436192 w 436192"/>
              <a:gd name="connsiteY2" fmla="*/ 1495151 h 149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192" h="1495151">
                <a:moveTo>
                  <a:pt x="0" y="7140"/>
                </a:moveTo>
                <a:cubicBezTo>
                  <a:pt x="72698" y="-7826"/>
                  <a:pt x="145397" y="-22791"/>
                  <a:pt x="218096" y="225211"/>
                </a:cubicBezTo>
                <a:cubicBezTo>
                  <a:pt x="290795" y="473213"/>
                  <a:pt x="436192" y="1495151"/>
                  <a:pt x="436192" y="1495151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26" name="直线连接符 30">
            <a:extLst>
              <a:ext uri="{FF2B5EF4-FFF2-40B4-BE49-F238E27FC236}">
                <a16:creationId xmlns:a16="http://schemas.microsoft.com/office/drawing/2014/main" id="{4EAE0A1D-0ECE-4F06-9C17-F3DCD1F37FF5}"/>
              </a:ext>
            </a:extLst>
          </p:cNvPr>
          <p:cNvCxnSpPr/>
          <p:nvPr/>
        </p:nvCxnSpPr>
        <p:spPr>
          <a:xfrm>
            <a:off x="10736423" y="1390721"/>
            <a:ext cx="0" cy="194421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31">
            <a:extLst>
              <a:ext uri="{FF2B5EF4-FFF2-40B4-BE49-F238E27FC236}">
                <a16:creationId xmlns:a16="http://schemas.microsoft.com/office/drawing/2014/main" id="{94D9FCB1-75D6-4952-8D96-B6201D98D4E2}"/>
              </a:ext>
            </a:extLst>
          </p:cNvPr>
          <p:cNvCxnSpPr/>
          <p:nvPr/>
        </p:nvCxnSpPr>
        <p:spPr>
          <a:xfrm>
            <a:off x="9872327" y="1390721"/>
            <a:ext cx="0" cy="194421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32">
            <a:extLst>
              <a:ext uri="{FF2B5EF4-FFF2-40B4-BE49-F238E27FC236}">
                <a16:creationId xmlns:a16="http://schemas.microsoft.com/office/drawing/2014/main" id="{738AE22A-A884-4C78-B9ED-1A3892078238}"/>
              </a:ext>
            </a:extLst>
          </p:cNvPr>
          <p:cNvCxnSpPr/>
          <p:nvPr/>
        </p:nvCxnSpPr>
        <p:spPr>
          <a:xfrm>
            <a:off x="9656303" y="3118913"/>
            <a:ext cx="1296144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框 33">
            <a:extLst>
              <a:ext uri="{FF2B5EF4-FFF2-40B4-BE49-F238E27FC236}">
                <a16:creationId xmlns:a16="http://schemas.microsoft.com/office/drawing/2014/main" id="{A781F89D-4EE1-4577-9134-4A2F5AF87662}"/>
              </a:ext>
            </a:extLst>
          </p:cNvPr>
          <p:cNvSpPr txBox="1"/>
          <p:nvPr/>
        </p:nvSpPr>
        <p:spPr>
          <a:xfrm>
            <a:off x="10088351" y="3140399"/>
            <a:ext cx="6219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BW</a:t>
            </a:r>
          </a:p>
        </p:txBody>
      </p:sp>
      <p:sp>
        <p:nvSpPr>
          <p:cNvPr id="30" name="任意形状 34">
            <a:extLst>
              <a:ext uri="{FF2B5EF4-FFF2-40B4-BE49-F238E27FC236}">
                <a16:creationId xmlns:a16="http://schemas.microsoft.com/office/drawing/2014/main" id="{7732EF65-DFDD-4871-B8BC-82B40A9C22B0}"/>
              </a:ext>
            </a:extLst>
          </p:cNvPr>
          <p:cNvSpPr/>
          <p:nvPr/>
        </p:nvSpPr>
        <p:spPr>
          <a:xfrm flipH="1">
            <a:off x="9656303" y="1390721"/>
            <a:ext cx="663640" cy="1495151"/>
          </a:xfrm>
          <a:custGeom>
            <a:avLst/>
            <a:gdLst>
              <a:gd name="connsiteX0" fmla="*/ 0 w 436192"/>
              <a:gd name="connsiteY0" fmla="*/ 7140 h 1495151"/>
              <a:gd name="connsiteX1" fmla="*/ 218096 w 436192"/>
              <a:gd name="connsiteY1" fmla="*/ 225211 h 1495151"/>
              <a:gd name="connsiteX2" fmla="*/ 436192 w 436192"/>
              <a:gd name="connsiteY2" fmla="*/ 1495151 h 149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192" h="1495151">
                <a:moveTo>
                  <a:pt x="0" y="7140"/>
                </a:moveTo>
                <a:cubicBezTo>
                  <a:pt x="72698" y="-7826"/>
                  <a:pt x="145397" y="-22791"/>
                  <a:pt x="218096" y="225211"/>
                </a:cubicBezTo>
                <a:cubicBezTo>
                  <a:pt x="290795" y="473213"/>
                  <a:pt x="436192" y="1495151"/>
                  <a:pt x="436192" y="1495151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31" name="文本框 37">
            <a:extLst>
              <a:ext uri="{FF2B5EF4-FFF2-40B4-BE49-F238E27FC236}">
                <a16:creationId xmlns:a16="http://schemas.microsoft.com/office/drawing/2014/main" id="{D0FBE2F1-BB25-4FC4-9C07-57861A33142D}"/>
              </a:ext>
            </a:extLst>
          </p:cNvPr>
          <p:cNvSpPr txBox="1"/>
          <p:nvPr/>
        </p:nvSpPr>
        <p:spPr>
          <a:xfrm>
            <a:off x="9719139" y="3951554"/>
            <a:ext cx="2127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Spectrum after </a:t>
            </a:r>
          </a:p>
          <a:p>
            <a:r>
              <a:rPr kumimoji="1" lang="en-GB" altLang="zh-CN" sz="2400" dirty="0">
                <a:solidFill>
                  <a:srgbClr val="000000"/>
                </a:solidFill>
              </a:rPr>
              <a:t>RZ modulation</a:t>
            </a:r>
          </a:p>
          <a:p>
            <a:r>
              <a:rPr kumimoji="1" lang="en-GB" altLang="zh-CN" sz="2400" dirty="0">
                <a:solidFill>
                  <a:srgbClr val="000000"/>
                </a:solidFill>
              </a:rPr>
              <a:t>BW = 2x (1/</a:t>
            </a:r>
            <a:r>
              <a:rPr kumimoji="1" lang="en-GB" altLang="zh-CN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t</a:t>
            </a:r>
            <a:r>
              <a:rPr kumimoji="1" lang="en-US" altLang="zh-CN" sz="24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kumimoji="1" lang="en-GB" altLang="zh-CN" sz="2400" dirty="0">
                <a:solidFill>
                  <a:srgbClr val="000000"/>
                </a:solidFill>
              </a:rPr>
              <a:t>)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2" name="任意形状 38">
            <a:extLst>
              <a:ext uri="{FF2B5EF4-FFF2-40B4-BE49-F238E27FC236}">
                <a16:creationId xmlns:a16="http://schemas.microsoft.com/office/drawing/2014/main" id="{D87848F4-8F31-4936-9B85-4EDB8946C367}"/>
              </a:ext>
            </a:extLst>
          </p:cNvPr>
          <p:cNvSpPr/>
          <p:nvPr/>
        </p:nvSpPr>
        <p:spPr>
          <a:xfrm>
            <a:off x="8073532" y="2673771"/>
            <a:ext cx="500339" cy="205277"/>
          </a:xfrm>
          <a:custGeom>
            <a:avLst/>
            <a:gdLst>
              <a:gd name="connsiteX0" fmla="*/ 0 w 500339"/>
              <a:gd name="connsiteY0" fmla="*/ 192449 h 205277"/>
              <a:gd name="connsiteX1" fmla="*/ 192438 w 500339"/>
              <a:gd name="connsiteY1" fmla="*/ 34 h 205277"/>
              <a:gd name="connsiteX2" fmla="*/ 500339 w 500339"/>
              <a:gd name="connsiteY2" fmla="*/ 205277 h 20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39" h="205277">
                <a:moveTo>
                  <a:pt x="0" y="192449"/>
                </a:moveTo>
                <a:cubicBezTo>
                  <a:pt x="54524" y="95172"/>
                  <a:pt x="109048" y="-2104"/>
                  <a:pt x="192438" y="34"/>
                </a:cubicBezTo>
                <a:cubicBezTo>
                  <a:pt x="275828" y="2172"/>
                  <a:pt x="500339" y="205277"/>
                  <a:pt x="500339" y="205277"/>
                </a:cubicBezTo>
              </a:path>
            </a:pathLst>
          </a:custGeom>
          <a:ln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33" name="任意形状 39">
            <a:extLst>
              <a:ext uri="{FF2B5EF4-FFF2-40B4-BE49-F238E27FC236}">
                <a16:creationId xmlns:a16="http://schemas.microsoft.com/office/drawing/2014/main" id="{BFD37A97-E92D-4C09-AF20-DF8277F7CDAA}"/>
              </a:ext>
            </a:extLst>
          </p:cNvPr>
          <p:cNvSpPr/>
          <p:nvPr/>
        </p:nvSpPr>
        <p:spPr>
          <a:xfrm flipH="1">
            <a:off x="6703975" y="2686865"/>
            <a:ext cx="500339" cy="205277"/>
          </a:xfrm>
          <a:custGeom>
            <a:avLst/>
            <a:gdLst>
              <a:gd name="connsiteX0" fmla="*/ 0 w 500339"/>
              <a:gd name="connsiteY0" fmla="*/ 192449 h 205277"/>
              <a:gd name="connsiteX1" fmla="*/ 192438 w 500339"/>
              <a:gd name="connsiteY1" fmla="*/ 34 h 205277"/>
              <a:gd name="connsiteX2" fmla="*/ 500339 w 500339"/>
              <a:gd name="connsiteY2" fmla="*/ 205277 h 20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39" h="205277">
                <a:moveTo>
                  <a:pt x="0" y="192449"/>
                </a:moveTo>
                <a:cubicBezTo>
                  <a:pt x="54524" y="95172"/>
                  <a:pt x="109048" y="-2104"/>
                  <a:pt x="192438" y="34"/>
                </a:cubicBezTo>
                <a:cubicBezTo>
                  <a:pt x="275828" y="2172"/>
                  <a:pt x="500339" y="205277"/>
                  <a:pt x="500339" y="205277"/>
                </a:cubicBezTo>
              </a:path>
            </a:pathLst>
          </a:custGeom>
          <a:ln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34" name="直线连接符 43">
            <a:extLst>
              <a:ext uri="{FF2B5EF4-FFF2-40B4-BE49-F238E27FC236}">
                <a16:creationId xmlns:a16="http://schemas.microsoft.com/office/drawing/2014/main" id="{2F0A73DC-0CB6-418F-BFAD-C867C27D3920}"/>
              </a:ext>
            </a:extLst>
          </p:cNvPr>
          <p:cNvCxnSpPr/>
          <p:nvPr/>
        </p:nvCxnSpPr>
        <p:spPr>
          <a:xfrm>
            <a:off x="4615743" y="886665"/>
            <a:ext cx="439248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46">
            <a:extLst>
              <a:ext uri="{FF2B5EF4-FFF2-40B4-BE49-F238E27FC236}">
                <a16:creationId xmlns:a16="http://schemas.microsoft.com/office/drawing/2014/main" id="{41B9F786-BD13-4A3C-8B8D-664687F19040}"/>
              </a:ext>
            </a:extLst>
          </p:cNvPr>
          <p:cNvCxnSpPr/>
          <p:nvPr/>
        </p:nvCxnSpPr>
        <p:spPr>
          <a:xfrm>
            <a:off x="4615743" y="1102689"/>
            <a:ext cx="439248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任意形状 38">
            <a:extLst>
              <a:ext uri="{FF2B5EF4-FFF2-40B4-BE49-F238E27FC236}">
                <a16:creationId xmlns:a16="http://schemas.microsoft.com/office/drawing/2014/main" id="{CBD93898-8D1B-48C6-9881-F8D49397F03F}"/>
              </a:ext>
            </a:extLst>
          </p:cNvPr>
          <p:cNvSpPr/>
          <p:nvPr/>
        </p:nvSpPr>
        <p:spPr>
          <a:xfrm>
            <a:off x="10952447" y="2681443"/>
            <a:ext cx="500339" cy="205277"/>
          </a:xfrm>
          <a:custGeom>
            <a:avLst/>
            <a:gdLst>
              <a:gd name="connsiteX0" fmla="*/ 0 w 500339"/>
              <a:gd name="connsiteY0" fmla="*/ 192449 h 205277"/>
              <a:gd name="connsiteX1" fmla="*/ 192438 w 500339"/>
              <a:gd name="connsiteY1" fmla="*/ 34 h 205277"/>
              <a:gd name="connsiteX2" fmla="*/ 500339 w 500339"/>
              <a:gd name="connsiteY2" fmla="*/ 205277 h 20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39" h="205277">
                <a:moveTo>
                  <a:pt x="0" y="192449"/>
                </a:moveTo>
                <a:cubicBezTo>
                  <a:pt x="54524" y="95172"/>
                  <a:pt x="109048" y="-2104"/>
                  <a:pt x="192438" y="34"/>
                </a:cubicBezTo>
                <a:cubicBezTo>
                  <a:pt x="275828" y="2172"/>
                  <a:pt x="500339" y="205277"/>
                  <a:pt x="500339" y="205277"/>
                </a:cubicBezTo>
              </a:path>
            </a:pathLst>
          </a:custGeom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37" name="任意形状 39">
            <a:extLst>
              <a:ext uri="{FF2B5EF4-FFF2-40B4-BE49-F238E27FC236}">
                <a16:creationId xmlns:a16="http://schemas.microsoft.com/office/drawing/2014/main" id="{C0B7577D-A195-420C-9355-36DB93408B26}"/>
              </a:ext>
            </a:extLst>
          </p:cNvPr>
          <p:cNvSpPr/>
          <p:nvPr/>
        </p:nvSpPr>
        <p:spPr>
          <a:xfrm flipH="1">
            <a:off x="9146602" y="2694537"/>
            <a:ext cx="500339" cy="205277"/>
          </a:xfrm>
          <a:custGeom>
            <a:avLst/>
            <a:gdLst>
              <a:gd name="connsiteX0" fmla="*/ 0 w 500339"/>
              <a:gd name="connsiteY0" fmla="*/ 192449 h 205277"/>
              <a:gd name="connsiteX1" fmla="*/ 192438 w 500339"/>
              <a:gd name="connsiteY1" fmla="*/ 34 h 205277"/>
              <a:gd name="connsiteX2" fmla="*/ 500339 w 500339"/>
              <a:gd name="connsiteY2" fmla="*/ 205277 h 20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39" h="205277">
                <a:moveTo>
                  <a:pt x="0" y="192449"/>
                </a:moveTo>
                <a:cubicBezTo>
                  <a:pt x="54524" y="95172"/>
                  <a:pt x="109048" y="-2104"/>
                  <a:pt x="192438" y="34"/>
                </a:cubicBezTo>
                <a:cubicBezTo>
                  <a:pt x="275828" y="2172"/>
                  <a:pt x="500339" y="205277"/>
                  <a:pt x="500339" y="205277"/>
                </a:cubicBezTo>
              </a:path>
            </a:pathLst>
          </a:custGeom>
          <a:ln w="28575"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536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Signal spectra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6C8E0B9-33B7-4346-B278-E984C05814A2}"/>
              </a:ext>
            </a:extLst>
          </p:cNvPr>
          <p:cNvSpPr txBox="1">
            <a:spLocks/>
          </p:cNvSpPr>
          <p:nvPr/>
        </p:nvSpPr>
        <p:spPr>
          <a:xfrm>
            <a:off x="85240" y="4735844"/>
            <a:ext cx="7279049" cy="1397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GB" altLang="zh-CN" dirty="0"/>
              <a:t>Additional phase modulation (PM) or chirp will </a:t>
            </a:r>
          </a:p>
          <a:p>
            <a:pPr lvl="1" algn="l"/>
            <a:r>
              <a:rPr kumimoji="1" lang="en-GB" altLang="zh-CN" sz="2400" dirty="0"/>
              <a:t>Broaden the spectrum of AM signals </a:t>
            </a:r>
          </a:p>
          <a:p>
            <a:pPr lvl="1" algn="l"/>
            <a:r>
              <a:rPr kumimoji="1" lang="en-GB" altLang="zh-CN" sz="2400" dirty="0"/>
              <a:t>Make the spectrum asymmetric</a:t>
            </a:r>
          </a:p>
        </p:txBody>
      </p:sp>
      <p:cxnSp>
        <p:nvCxnSpPr>
          <p:cNvPr id="10" name="直线箭头连接符 3">
            <a:extLst>
              <a:ext uri="{FF2B5EF4-FFF2-40B4-BE49-F238E27FC236}">
                <a16:creationId xmlns:a16="http://schemas.microsoft.com/office/drawing/2014/main" id="{EF70831A-EBA1-4B86-99BA-DE7F7AF55F2B}"/>
              </a:ext>
            </a:extLst>
          </p:cNvPr>
          <p:cNvCxnSpPr/>
          <p:nvPr/>
        </p:nvCxnSpPr>
        <p:spPr>
          <a:xfrm>
            <a:off x="3582810" y="2973389"/>
            <a:ext cx="24482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4">
            <a:extLst>
              <a:ext uri="{FF2B5EF4-FFF2-40B4-BE49-F238E27FC236}">
                <a16:creationId xmlns:a16="http://schemas.microsoft.com/office/drawing/2014/main" id="{B3E98746-3F06-467D-BA76-605DD387F4A6}"/>
              </a:ext>
            </a:extLst>
          </p:cNvPr>
          <p:cNvCxnSpPr/>
          <p:nvPr/>
        </p:nvCxnSpPr>
        <p:spPr>
          <a:xfrm flipH="1" flipV="1">
            <a:off x="4806946" y="957165"/>
            <a:ext cx="8384" cy="2024608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7">
            <a:extLst>
              <a:ext uri="{FF2B5EF4-FFF2-40B4-BE49-F238E27FC236}">
                <a16:creationId xmlns:a16="http://schemas.microsoft.com/office/drawing/2014/main" id="{609AEA8E-B6F4-4299-ACD8-EC855D01AAC5}"/>
              </a:ext>
            </a:extLst>
          </p:cNvPr>
          <p:cNvSpPr txBox="1"/>
          <p:nvPr/>
        </p:nvSpPr>
        <p:spPr>
          <a:xfrm>
            <a:off x="472180" y="1176790"/>
            <a:ext cx="3789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Spectrum before modulation</a:t>
            </a:r>
          </a:p>
          <a:p>
            <a:r>
              <a:rPr kumimoji="1" lang="en-GB" altLang="zh-CN" sz="2400" dirty="0">
                <a:solidFill>
                  <a:srgbClr val="000000"/>
                </a:solidFill>
              </a:rPr>
              <a:t>Spectrum is a </a:t>
            </a:r>
            <a:r>
              <a:rPr kumimoji="1" lang="en-GB" altLang="zh-CN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d-</a:t>
            </a:r>
            <a:r>
              <a:rPr kumimoji="1" lang="en-GB" altLang="zh-CN" sz="2400" dirty="0">
                <a:solidFill>
                  <a:srgbClr val="000000"/>
                </a:solidFill>
              </a:rPr>
              <a:t>function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16" name="直线箭头连接符 9">
            <a:extLst>
              <a:ext uri="{FF2B5EF4-FFF2-40B4-BE49-F238E27FC236}">
                <a16:creationId xmlns:a16="http://schemas.microsoft.com/office/drawing/2014/main" id="{E4E3E182-D864-4262-91D1-A570A1FEE593}"/>
              </a:ext>
            </a:extLst>
          </p:cNvPr>
          <p:cNvCxnSpPr/>
          <p:nvPr/>
        </p:nvCxnSpPr>
        <p:spPr>
          <a:xfrm>
            <a:off x="6463130" y="2973389"/>
            <a:ext cx="24482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0">
            <a:extLst>
              <a:ext uri="{FF2B5EF4-FFF2-40B4-BE49-F238E27FC236}">
                <a16:creationId xmlns:a16="http://schemas.microsoft.com/office/drawing/2014/main" id="{2E93FAC4-DB66-41B7-B7FC-B9800E80961E}"/>
              </a:ext>
            </a:extLst>
          </p:cNvPr>
          <p:cNvCxnSpPr>
            <a:cxnSpLocks/>
          </p:cNvCxnSpPr>
          <p:nvPr/>
        </p:nvCxnSpPr>
        <p:spPr>
          <a:xfrm flipV="1">
            <a:off x="7695650" y="1173189"/>
            <a:ext cx="0" cy="180858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2">
            <a:extLst>
              <a:ext uri="{FF2B5EF4-FFF2-40B4-BE49-F238E27FC236}">
                <a16:creationId xmlns:a16="http://schemas.microsoft.com/office/drawing/2014/main" id="{9AB83C39-2B42-4963-BDC9-93C968CF9D76}"/>
              </a:ext>
            </a:extLst>
          </p:cNvPr>
          <p:cNvSpPr txBox="1"/>
          <p:nvPr/>
        </p:nvSpPr>
        <p:spPr>
          <a:xfrm>
            <a:off x="6705029" y="3684661"/>
            <a:ext cx="2206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Spectrum after </a:t>
            </a:r>
          </a:p>
          <a:p>
            <a:r>
              <a:rPr kumimoji="1" lang="en-GB" altLang="zh-CN" sz="2400" dirty="0">
                <a:solidFill>
                  <a:srgbClr val="000000"/>
                </a:solidFill>
              </a:rPr>
              <a:t>NRZ modulation</a:t>
            </a:r>
          </a:p>
          <a:p>
            <a:r>
              <a:rPr kumimoji="1" lang="en-GB" altLang="zh-CN" sz="2400" dirty="0">
                <a:solidFill>
                  <a:srgbClr val="000000"/>
                </a:solidFill>
              </a:rPr>
              <a:t>No chirp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任意形状 13">
            <a:extLst>
              <a:ext uri="{FF2B5EF4-FFF2-40B4-BE49-F238E27FC236}">
                <a16:creationId xmlns:a16="http://schemas.microsoft.com/office/drawing/2014/main" id="{A62B097E-19AC-43E5-A06D-468B00E915A6}"/>
              </a:ext>
            </a:extLst>
          </p:cNvPr>
          <p:cNvSpPr/>
          <p:nvPr/>
        </p:nvSpPr>
        <p:spPr>
          <a:xfrm>
            <a:off x="7671698" y="1463448"/>
            <a:ext cx="436192" cy="1495151"/>
          </a:xfrm>
          <a:custGeom>
            <a:avLst/>
            <a:gdLst>
              <a:gd name="connsiteX0" fmla="*/ 0 w 436192"/>
              <a:gd name="connsiteY0" fmla="*/ 7140 h 1495151"/>
              <a:gd name="connsiteX1" fmla="*/ 218096 w 436192"/>
              <a:gd name="connsiteY1" fmla="*/ 225211 h 1495151"/>
              <a:gd name="connsiteX2" fmla="*/ 436192 w 436192"/>
              <a:gd name="connsiteY2" fmla="*/ 1495151 h 149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192" h="1495151">
                <a:moveTo>
                  <a:pt x="0" y="7140"/>
                </a:moveTo>
                <a:cubicBezTo>
                  <a:pt x="72698" y="-7826"/>
                  <a:pt x="145397" y="-22791"/>
                  <a:pt x="218096" y="225211"/>
                </a:cubicBezTo>
                <a:cubicBezTo>
                  <a:pt x="290795" y="473213"/>
                  <a:pt x="436192" y="1495151"/>
                  <a:pt x="436192" y="1495151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1" name="任意形状 14">
            <a:extLst>
              <a:ext uri="{FF2B5EF4-FFF2-40B4-BE49-F238E27FC236}">
                <a16:creationId xmlns:a16="http://schemas.microsoft.com/office/drawing/2014/main" id="{936954AA-5F9D-4419-A3F3-A6E708B4A510}"/>
              </a:ext>
            </a:extLst>
          </p:cNvPr>
          <p:cNvSpPr/>
          <p:nvPr/>
        </p:nvSpPr>
        <p:spPr>
          <a:xfrm flipH="1">
            <a:off x="7255218" y="1461221"/>
            <a:ext cx="436192" cy="1495151"/>
          </a:xfrm>
          <a:custGeom>
            <a:avLst/>
            <a:gdLst>
              <a:gd name="connsiteX0" fmla="*/ 0 w 436192"/>
              <a:gd name="connsiteY0" fmla="*/ 7140 h 1495151"/>
              <a:gd name="connsiteX1" fmla="*/ 218096 w 436192"/>
              <a:gd name="connsiteY1" fmla="*/ 225211 h 1495151"/>
              <a:gd name="connsiteX2" fmla="*/ 436192 w 436192"/>
              <a:gd name="connsiteY2" fmla="*/ 1495151 h 149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192" h="1495151">
                <a:moveTo>
                  <a:pt x="0" y="7140"/>
                </a:moveTo>
                <a:cubicBezTo>
                  <a:pt x="72698" y="-7826"/>
                  <a:pt x="145397" y="-22791"/>
                  <a:pt x="218096" y="225211"/>
                </a:cubicBezTo>
                <a:cubicBezTo>
                  <a:pt x="290795" y="473213"/>
                  <a:pt x="436192" y="1495151"/>
                  <a:pt x="436192" y="1495151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22" name="直线连接符 16">
            <a:extLst>
              <a:ext uri="{FF2B5EF4-FFF2-40B4-BE49-F238E27FC236}">
                <a16:creationId xmlns:a16="http://schemas.microsoft.com/office/drawing/2014/main" id="{92CA598F-1BDF-4F99-9453-F42D39E82072}"/>
              </a:ext>
            </a:extLst>
          </p:cNvPr>
          <p:cNvCxnSpPr/>
          <p:nvPr/>
        </p:nvCxnSpPr>
        <p:spPr>
          <a:xfrm>
            <a:off x="8119314" y="1461221"/>
            <a:ext cx="0" cy="194421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17">
            <a:extLst>
              <a:ext uri="{FF2B5EF4-FFF2-40B4-BE49-F238E27FC236}">
                <a16:creationId xmlns:a16="http://schemas.microsoft.com/office/drawing/2014/main" id="{7224236E-8BFE-47B9-9766-9E5B64ABC294}"/>
              </a:ext>
            </a:extLst>
          </p:cNvPr>
          <p:cNvCxnSpPr/>
          <p:nvPr/>
        </p:nvCxnSpPr>
        <p:spPr>
          <a:xfrm>
            <a:off x="7255218" y="1461221"/>
            <a:ext cx="0" cy="194421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0">
            <a:extLst>
              <a:ext uri="{FF2B5EF4-FFF2-40B4-BE49-F238E27FC236}">
                <a16:creationId xmlns:a16="http://schemas.microsoft.com/office/drawing/2014/main" id="{E4CD9B0D-6FD7-4168-A8B2-367CB18FF47C}"/>
              </a:ext>
            </a:extLst>
          </p:cNvPr>
          <p:cNvCxnSpPr/>
          <p:nvPr/>
        </p:nvCxnSpPr>
        <p:spPr>
          <a:xfrm>
            <a:off x="7255218" y="3189413"/>
            <a:ext cx="864096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F47DC67-9E4E-42A3-A51B-B225DF64FF5B}"/>
              </a:ext>
            </a:extLst>
          </p:cNvPr>
          <p:cNvSpPr txBox="1"/>
          <p:nvPr/>
        </p:nvSpPr>
        <p:spPr>
          <a:xfrm>
            <a:off x="7471242" y="3261421"/>
            <a:ext cx="6219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BW</a:t>
            </a:r>
          </a:p>
        </p:txBody>
      </p:sp>
      <p:sp>
        <p:nvSpPr>
          <p:cNvPr id="26" name="任意形状 38">
            <a:extLst>
              <a:ext uri="{FF2B5EF4-FFF2-40B4-BE49-F238E27FC236}">
                <a16:creationId xmlns:a16="http://schemas.microsoft.com/office/drawing/2014/main" id="{2AB0CBB6-BB4F-450E-8E2D-409489146D9A}"/>
              </a:ext>
            </a:extLst>
          </p:cNvPr>
          <p:cNvSpPr/>
          <p:nvPr/>
        </p:nvSpPr>
        <p:spPr>
          <a:xfrm>
            <a:off x="8120719" y="2744271"/>
            <a:ext cx="500339" cy="205277"/>
          </a:xfrm>
          <a:custGeom>
            <a:avLst/>
            <a:gdLst>
              <a:gd name="connsiteX0" fmla="*/ 0 w 500339"/>
              <a:gd name="connsiteY0" fmla="*/ 192449 h 205277"/>
              <a:gd name="connsiteX1" fmla="*/ 192438 w 500339"/>
              <a:gd name="connsiteY1" fmla="*/ 34 h 205277"/>
              <a:gd name="connsiteX2" fmla="*/ 500339 w 500339"/>
              <a:gd name="connsiteY2" fmla="*/ 205277 h 20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39" h="205277">
                <a:moveTo>
                  <a:pt x="0" y="192449"/>
                </a:moveTo>
                <a:cubicBezTo>
                  <a:pt x="54524" y="95172"/>
                  <a:pt x="109048" y="-2104"/>
                  <a:pt x="192438" y="34"/>
                </a:cubicBezTo>
                <a:cubicBezTo>
                  <a:pt x="275828" y="2172"/>
                  <a:pt x="500339" y="205277"/>
                  <a:pt x="500339" y="205277"/>
                </a:cubicBezTo>
              </a:path>
            </a:pathLst>
          </a:cu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7" name="任意形状 39">
            <a:extLst>
              <a:ext uri="{FF2B5EF4-FFF2-40B4-BE49-F238E27FC236}">
                <a16:creationId xmlns:a16="http://schemas.microsoft.com/office/drawing/2014/main" id="{704C3F7E-57AE-4AA2-9EE8-1D41DCD67ED9}"/>
              </a:ext>
            </a:extLst>
          </p:cNvPr>
          <p:cNvSpPr/>
          <p:nvPr/>
        </p:nvSpPr>
        <p:spPr>
          <a:xfrm flipH="1">
            <a:off x="6751162" y="2757365"/>
            <a:ext cx="500339" cy="205277"/>
          </a:xfrm>
          <a:custGeom>
            <a:avLst/>
            <a:gdLst>
              <a:gd name="connsiteX0" fmla="*/ 0 w 500339"/>
              <a:gd name="connsiteY0" fmla="*/ 192449 h 205277"/>
              <a:gd name="connsiteX1" fmla="*/ 192438 w 500339"/>
              <a:gd name="connsiteY1" fmla="*/ 34 h 205277"/>
              <a:gd name="connsiteX2" fmla="*/ 500339 w 500339"/>
              <a:gd name="connsiteY2" fmla="*/ 205277 h 20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39" h="205277">
                <a:moveTo>
                  <a:pt x="0" y="192449"/>
                </a:moveTo>
                <a:cubicBezTo>
                  <a:pt x="54524" y="95172"/>
                  <a:pt x="109048" y="-2104"/>
                  <a:pt x="192438" y="34"/>
                </a:cubicBezTo>
                <a:cubicBezTo>
                  <a:pt x="275828" y="2172"/>
                  <a:pt x="500339" y="205277"/>
                  <a:pt x="500339" y="205277"/>
                </a:cubicBezTo>
              </a:path>
            </a:pathLst>
          </a:cu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9" name="文本框 40">
            <a:extLst>
              <a:ext uri="{FF2B5EF4-FFF2-40B4-BE49-F238E27FC236}">
                <a16:creationId xmlns:a16="http://schemas.microsoft.com/office/drawing/2014/main" id="{6A5FB9CB-EBC9-4A84-91A7-906E47C16AEA}"/>
              </a:ext>
            </a:extLst>
          </p:cNvPr>
          <p:cNvSpPr txBox="1"/>
          <p:nvPr/>
        </p:nvSpPr>
        <p:spPr>
          <a:xfrm>
            <a:off x="9765376" y="3677734"/>
            <a:ext cx="2206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Spectrum after </a:t>
            </a:r>
          </a:p>
          <a:p>
            <a:r>
              <a:rPr kumimoji="1" lang="en-GB" altLang="zh-CN" sz="2400" dirty="0">
                <a:solidFill>
                  <a:srgbClr val="000000"/>
                </a:solidFill>
              </a:rPr>
              <a:t>NRZ modulation</a:t>
            </a:r>
          </a:p>
          <a:p>
            <a:r>
              <a:rPr kumimoji="1" lang="en-GB" altLang="zh-CN" sz="2400" dirty="0">
                <a:solidFill>
                  <a:srgbClr val="000000"/>
                </a:solidFill>
              </a:rPr>
              <a:t>With chirp 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30" name="直线箭头连接符 49">
            <a:extLst>
              <a:ext uri="{FF2B5EF4-FFF2-40B4-BE49-F238E27FC236}">
                <a16:creationId xmlns:a16="http://schemas.microsoft.com/office/drawing/2014/main" id="{93334D67-A97A-4F03-8215-CEA2849EE65D}"/>
              </a:ext>
            </a:extLst>
          </p:cNvPr>
          <p:cNvCxnSpPr/>
          <p:nvPr/>
        </p:nvCxnSpPr>
        <p:spPr>
          <a:xfrm>
            <a:off x="9127426" y="2973389"/>
            <a:ext cx="24482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50">
            <a:extLst>
              <a:ext uri="{FF2B5EF4-FFF2-40B4-BE49-F238E27FC236}">
                <a16:creationId xmlns:a16="http://schemas.microsoft.com/office/drawing/2014/main" id="{1329C6A1-1FFB-4FE0-8070-762587FF0AEC}"/>
              </a:ext>
            </a:extLst>
          </p:cNvPr>
          <p:cNvCxnSpPr>
            <a:cxnSpLocks/>
          </p:cNvCxnSpPr>
          <p:nvPr/>
        </p:nvCxnSpPr>
        <p:spPr>
          <a:xfrm flipV="1">
            <a:off x="10359946" y="1173189"/>
            <a:ext cx="0" cy="180858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52">
            <a:extLst>
              <a:ext uri="{FF2B5EF4-FFF2-40B4-BE49-F238E27FC236}">
                <a16:creationId xmlns:a16="http://schemas.microsoft.com/office/drawing/2014/main" id="{DCB66C91-AC2F-4D50-87EB-11AD065140FE}"/>
              </a:ext>
            </a:extLst>
          </p:cNvPr>
          <p:cNvCxnSpPr/>
          <p:nvPr/>
        </p:nvCxnSpPr>
        <p:spPr>
          <a:xfrm>
            <a:off x="10783610" y="1461221"/>
            <a:ext cx="0" cy="194421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53">
            <a:extLst>
              <a:ext uri="{FF2B5EF4-FFF2-40B4-BE49-F238E27FC236}">
                <a16:creationId xmlns:a16="http://schemas.microsoft.com/office/drawing/2014/main" id="{08CF3A5D-54AF-4CBB-84A8-3CF912674EC3}"/>
              </a:ext>
            </a:extLst>
          </p:cNvPr>
          <p:cNvCxnSpPr/>
          <p:nvPr/>
        </p:nvCxnSpPr>
        <p:spPr>
          <a:xfrm>
            <a:off x="9919514" y="1461221"/>
            <a:ext cx="0" cy="194421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54">
            <a:extLst>
              <a:ext uri="{FF2B5EF4-FFF2-40B4-BE49-F238E27FC236}">
                <a16:creationId xmlns:a16="http://schemas.microsoft.com/office/drawing/2014/main" id="{3A81A75A-CDB5-44FD-ACBF-0C63DD07600B}"/>
              </a:ext>
            </a:extLst>
          </p:cNvPr>
          <p:cNvCxnSpPr/>
          <p:nvPr/>
        </p:nvCxnSpPr>
        <p:spPr>
          <a:xfrm>
            <a:off x="9703490" y="3189413"/>
            <a:ext cx="1296144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55">
            <a:extLst>
              <a:ext uri="{FF2B5EF4-FFF2-40B4-BE49-F238E27FC236}">
                <a16:creationId xmlns:a16="http://schemas.microsoft.com/office/drawing/2014/main" id="{21236122-CB36-4358-8F7E-142C236FE539}"/>
              </a:ext>
            </a:extLst>
          </p:cNvPr>
          <p:cNvSpPr txBox="1"/>
          <p:nvPr/>
        </p:nvSpPr>
        <p:spPr>
          <a:xfrm>
            <a:off x="10135538" y="3261421"/>
            <a:ext cx="6219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GB" altLang="zh-CN" sz="2400" dirty="0">
                <a:solidFill>
                  <a:srgbClr val="000000"/>
                </a:solidFill>
              </a:rPr>
              <a:t>BW</a:t>
            </a:r>
          </a:p>
        </p:txBody>
      </p:sp>
      <p:sp>
        <p:nvSpPr>
          <p:cNvPr id="36" name="任意形状 5">
            <a:extLst>
              <a:ext uri="{FF2B5EF4-FFF2-40B4-BE49-F238E27FC236}">
                <a16:creationId xmlns:a16="http://schemas.microsoft.com/office/drawing/2014/main" id="{77E876CA-0B1A-47A2-BBA0-F72AE1E236BE}"/>
              </a:ext>
            </a:extLst>
          </p:cNvPr>
          <p:cNvSpPr/>
          <p:nvPr/>
        </p:nvSpPr>
        <p:spPr>
          <a:xfrm>
            <a:off x="9608905" y="1448691"/>
            <a:ext cx="1436868" cy="1513686"/>
          </a:xfrm>
          <a:custGeom>
            <a:avLst/>
            <a:gdLst>
              <a:gd name="connsiteX0" fmla="*/ 0 w 1436868"/>
              <a:gd name="connsiteY0" fmla="*/ 1500857 h 1526513"/>
              <a:gd name="connsiteX1" fmla="*/ 436192 w 1436868"/>
              <a:gd name="connsiteY1" fmla="*/ 18 h 1526513"/>
              <a:gd name="connsiteX2" fmla="*/ 1436868 w 1436868"/>
              <a:gd name="connsiteY2" fmla="*/ 1526513 h 1526513"/>
              <a:gd name="connsiteX0" fmla="*/ 0 w 1436868"/>
              <a:gd name="connsiteY0" fmla="*/ 1488030 h 1513686"/>
              <a:gd name="connsiteX1" fmla="*/ 551655 w 1436868"/>
              <a:gd name="connsiteY1" fmla="*/ 19 h 1513686"/>
              <a:gd name="connsiteX2" fmla="*/ 1436868 w 1436868"/>
              <a:gd name="connsiteY2" fmla="*/ 1513686 h 151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6868" h="1513686">
                <a:moveTo>
                  <a:pt x="0" y="1488030"/>
                </a:moveTo>
                <a:cubicBezTo>
                  <a:pt x="98357" y="735472"/>
                  <a:pt x="312177" y="-4257"/>
                  <a:pt x="551655" y="19"/>
                </a:cubicBezTo>
                <a:cubicBezTo>
                  <a:pt x="791133" y="4295"/>
                  <a:pt x="1056269" y="752576"/>
                  <a:pt x="1436868" y="1513686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124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Phase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6C8E0B9-33B7-4346-B278-E984C05814A2}"/>
              </a:ext>
            </a:extLst>
          </p:cNvPr>
          <p:cNvSpPr txBox="1">
            <a:spLocks/>
          </p:cNvSpPr>
          <p:nvPr/>
        </p:nvSpPr>
        <p:spPr>
          <a:xfrm>
            <a:off x="69742" y="3784938"/>
            <a:ext cx="7279049" cy="1397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GB" altLang="zh-CN" dirty="0"/>
              <a:t>Phase is always a relative measurement.</a:t>
            </a:r>
            <a:endParaRPr kumimoji="1" lang="en-GB" altLang="zh-CN" sz="24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0DD6C2-F37D-4B52-950F-BF0726C0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31017" y="1289531"/>
            <a:ext cx="12192000" cy="16652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E08EA8-2EBA-473E-A6D6-C88FDB5362D0}"/>
              </a:ext>
            </a:extLst>
          </p:cNvPr>
          <p:cNvSpPr/>
          <p:nvPr/>
        </p:nvSpPr>
        <p:spPr>
          <a:xfrm>
            <a:off x="8772041" y="1289531"/>
            <a:ext cx="3419958" cy="1701642"/>
          </a:xfrm>
          <a:prstGeom prst="rect">
            <a:avLst/>
          </a:prstGeom>
          <a:solidFill>
            <a:srgbClr val="E2E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8DFCDC2E-F725-4D35-9842-45A74E201AE2}"/>
              </a:ext>
            </a:extLst>
          </p:cNvPr>
          <p:cNvSpPr txBox="1">
            <a:spLocks/>
          </p:cNvSpPr>
          <p:nvPr/>
        </p:nvSpPr>
        <p:spPr>
          <a:xfrm>
            <a:off x="8945096" y="1478233"/>
            <a:ext cx="2231773" cy="1397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GB" altLang="zh-CN" dirty="0"/>
              <a:t>0 degree </a:t>
            </a:r>
          </a:p>
          <a:p>
            <a:pPr algn="l"/>
            <a:r>
              <a:rPr kumimoji="1" lang="en-GB" altLang="zh-CN" dirty="0"/>
              <a:t>180</a:t>
            </a:r>
            <a:r>
              <a:rPr kumimoji="1" lang="en-GB" altLang="zh-CN" sz="2400" dirty="0"/>
              <a:t> </a:t>
            </a:r>
            <a:r>
              <a:rPr kumimoji="1" lang="en-GB" altLang="zh-CN" sz="2400" dirty="0" err="1"/>
              <a:t>deg</a:t>
            </a:r>
            <a:r>
              <a:rPr kumimoji="1" lang="en-GB" altLang="zh-CN" sz="2400" dirty="0"/>
              <a:t> or π</a:t>
            </a:r>
          </a:p>
          <a:p>
            <a:pPr algn="l"/>
            <a:r>
              <a:rPr kumimoji="1" lang="en-GB" altLang="zh-CN" dirty="0"/>
              <a:t>90 </a:t>
            </a:r>
            <a:r>
              <a:rPr kumimoji="1" lang="en-GB" altLang="zh-CN" dirty="0" err="1"/>
              <a:t>deg</a:t>
            </a:r>
            <a:r>
              <a:rPr kumimoji="1" lang="en-GB" altLang="zh-CN" dirty="0"/>
              <a:t> or </a:t>
            </a:r>
            <a:r>
              <a:rPr kumimoji="1" lang="en-GB" altLang="zh-CN" sz="2400" dirty="0"/>
              <a:t>π/2</a:t>
            </a:r>
          </a:p>
        </p:txBody>
      </p:sp>
      <p:pic>
        <p:nvPicPr>
          <p:cNvPr id="6146" name="Picture 2" descr="Phase Shift Calculator">
            <a:extLst>
              <a:ext uri="{FF2B5EF4-FFF2-40B4-BE49-F238E27FC236}">
                <a16:creationId xmlns:a16="http://schemas.microsoft.com/office/drawing/2014/main" id="{48E3B0EF-3DC8-4D25-AFAA-001A9535B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69" y="3082261"/>
            <a:ext cx="5840731" cy="296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034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2060"/>
                </a:solidFill>
              </a:rPr>
              <a:t>Phase coherence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6C8E0B9-33B7-4346-B278-E984C05814A2}"/>
              </a:ext>
            </a:extLst>
          </p:cNvPr>
          <p:cNvSpPr txBox="1">
            <a:spLocks/>
          </p:cNvSpPr>
          <p:nvPr/>
        </p:nvSpPr>
        <p:spPr>
          <a:xfrm>
            <a:off x="139485" y="1196721"/>
            <a:ext cx="10205634" cy="3677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GB" altLang="zh-CN" dirty="0"/>
              <a:t>A laser is phase coherent. </a:t>
            </a:r>
          </a:p>
          <a:p>
            <a:pPr algn="l"/>
            <a:r>
              <a:rPr kumimoji="1" lang="en-GB" altLang="zh-CN" sz="2400" dirty="0"/>
              <a:t>i.e. all light emitted from the laser </a:t>
            </a:r>
            <a:r>
              <a:rPr kumimoji="1" lang="en-GB" altLang="zh-CN" dirty="0"/>
              <a:t>at the same time has the same phase.</a:t>
            </a:r>
          </a:p>
          <a:p>
            <a:pPr algn="l"/>
            <a:r>
              <a:rPr kumimoji="1" lang="en-GB" altLang="zh-CN" sz="2400" dirty="0"/>
              <a:t>A laser’s phase drifts with time.</a:t>
            </a:r>
          </a:p>
          <a:p>
            <a:pPr algn="l"/>
            <a:endParaRPr kumimoji="1" lang="en-GB" altLang="zh-CN" dirty="0"/>
          </a:p>
          <a:p>
            <a:pPr algn="l"/>
            <a:r>
              <a:rPr kumimoji="1" lang="en-GB" altLang="zh-CN" sz="2400" dirty="0"/>
              <a:t>Phase measured by interference</a:t>
            </a:r>
          </a:p>
        </p:txBody>
      </p:sp>
    </p:spTree>
    <p:extLst>
      <p:ext uri="{BB962C8B-B14F-4D97-AF65-F5344CB8AC3E}">
        <p14:creationId xmlns:p14="http://schemas.microsoft.com/office/powerpoint/2010/main" val="613922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2060"/>
                </a:solidFill>
              </a:rPr>
              <a:t>Interference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266403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6C8E0B9-33B7-4346-B278-E984C05814A2}"/>
              </a:ext>
            </a:extLst>
          </p:cNvPr>
          <p:cNvSpPr txBox="1">
            <a:spLocks/>
          </p:cNvSpPr>
          <p:nvPr/>
        </p:nvSpPr>
        <p:spPr>
          <a:xfrm>
            <a:off x="139485" y="1196721"/>
            <a:ext cx="7656162" cy="3677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GB" altLang="zh-CN" dirty="0"/>
              <a:t>Light of same frequency and same polarisation can interfere.</a:t>
            </a:r>
          </a:p>
          <a:p>
            <a:pPr algn="l"/>
            <a:endParaRPr kumimoji="1" lang="en-GB" altLang="zh-CN" sz="2400" dirty="0"/>
          </a:p>
          <a:p>
            <a:pPr algn="l"/>
            <a:r>
              <a:rPr kumimoji="1" lang="en-GB" altLang="zh-CN" dirty="0"/>
              <a:t>Interference is the sum of the wave equations.</a:t>
            </a:r>
          </a:p>
          <a:p>
            <a:pPr algn="l"/>
            <a:endParaRPr kumimoji="1" lang="en-GB" altLang="zh-CN" sz="2400" dirty="0"/>
          </a:p>
          <a:p>
            <a:pPr algn="l"/>
            <a:r>
              <a:rPr kumimoji="1" lang="en-GB" altLang="zh-CN" dirty="0"/>
              <a:t>Light of different frequencies can interfere to give a beat frequency</a:t>
            </a:r>
            <a:endParaRPr kumimoji="1" lang="en-GB" altLang="zh-CN" sz="2400" dirty="0"/>
          </a:p>
        </p:txBody>
      </p:sp>
      <p:pic>
        <p:nvPicPr>
          <p:cNvPr id="7172" name="Picture 4" descr="interference">
            <a:extLst>
              <a:ext uri="{FF2B5EF4-FFF2-40B4-BE49-F238E27FC236}">
                <a16:creationId xmlns:a16="http://schemas.microsoft.com/office/drawing/2014/main" id="{D47B22F0-55D6-409D-8C18-34338162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15" y="1718054"/>
            <a:ext cx="47625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oPhysics">
            <a:extLst>
              <a:ext uri="{FF2B5EF4-FFF2-40B4-BE49-F238E27FC236}">
                <a16:creationId xmlns:a16="http://schemas.microsoft.com/office/drawing/2014/main" id="{2883D763-BC85-4888-B865-E29BD343EE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080" y="3502734"/>
            <a:ext cx="3454165" cy="277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1C98AB-03D8-40AD-B934-C3815F220713}"/>
              </a:ext>
            </a:extLst>
          </p:cNvPr>
          <p:cNvSpPr txBox="1"/>
          <p:nvPr/>
        </p:nvSpPr>
        <p:spPr>
          <a:xfrm>
            <a:off x="5074404" y="6389539"/>
            <a:ext cx="4069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https://ophysics.com/waves10.html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9BDB1582-5443-46BD-9A56-EF32E6610DFE}"/>
              </a:ext>
            </a:extLst>
          </p:cNvPr>
          <p:cNvSpPr txBox="1">
            <a:spLocks/>
          </p:cNvSpPr>
          <p:nvPr/>
        </p:nvSpPr>
        <p:spPr>
          <a:xfrm>
            <a:off x="139485" y="3822531"/>
            <a:ext cx="3287595" cy="3677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GB" altLang="zh-CN" dirty="0"/>
              <a:t>Beat frequency is the envelope</a:t>
            </a:r>
          </a:p>
          <a:p>
            <a:pPr algn="l"/>
            <a:r>
              <a:rPr kumimoji="1" lang="en-GB" altLang="zh-CN" sz="2400" dirty="0"/>
              <a:t>= |f</a:t>
            </a:r>
            <a:r>
              <a:rPr kumimoji="1" lang="en-GB" altLang="zh-CN" sz="2400" baseline="-25000" dirty="0"/>
              <a:t>1</a:t>
            </a:r>
            <a:r>
              <a:rPr kumimoji="1" lang="en-GB" altLang="zh-CN" sz="2400" dirty="0"/>
              <a:t> – f</a:t>
            </a:r>
            <a:r>
              <a:rPr kumimoji="1" lang="en-GB" altLang="zh-CN" sz="2400" baseline="-25000" dirty="0"/>
              <a:t>2</a:t>
            </a:r>
            <a:r>
              <a:rPr kumimoji="1" lang="en-GB" altLang="zh-CN" sz="2400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192215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2060"/>
                </a:solidFill>
              </a:rPr>
              <a:t>Interference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266403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EDC8E-F369-4216-AC7D-9AE18566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913" y="944170"/>
            <a:ext cx="6833602" cy="4650783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7DAE6513-A349-4165-A401-A2929F82167D}"/>
              </a:ext>
            </a:extLst>
          </p:cNvPr>
          <p:cNvSpPr txBox="1">
            <a:spLocks/>
          </p:cNvSpPr>
          <p:nvPr/>
        </p:nvSpPr>
        <p:spPr>
          <a:xfrm>
            <a:off x="139485" y="1196721"/>
            <a:ext cx="5021451" cy="3677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GB" altLang="zh-CN" dirty="0"/>
              <a:t>Phase changes can be detected by interference.</a:t>
            </a:r>
          </a:p>
          <a:p>
            <a:pPr algn="l"/>
            <a:endParaRPr kumimoji="1" lang="en-GB" altLang="zh-CN" sz="2400" dirty="0"/>
          </a:p>
          <a:p>
            <a:pPr algn="l"/>
            <a:r>
              <a:rPr kumimoji="1" lang="en-GB" altLang="zh-CN" dirty="0"/>
              <a:t>Interfere a reference signal and the phase modulated signal to detect phase changes.</a:t>
            </a:r>
            <a:endParaRPr kumimoji="1" lang="en-GB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8167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3BD8F81-FB3A-443B-8790-FB04B4049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740772"/>
              </p:ext>
            </p:extLst>
          </p:nvPr>
        </p:nvGraphicFramePr>
        <p:xfrm>
          <a:off x="676612" y="1322781"/>
          <a:ext cx="11028617" cy="3571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83423">
                  <a:extLst>
                    <a:ext uri="{9D8B030D-6E8A-4147-A177-3AD203B41FA5}">
                      <a16:colId xmlns:a16="http://schemas.microsoft.com/office/drawing/2014/main" val="1627579169"/>
                    </a:ext>
                  </a:extLst>
                </a:gridCol>
                <a:gridCol w="7708300">
                  <a:extLst>
                    <a:ext uri="{9D8B030D-6E8A-4147-A177-3AD203B41FA5}">
                      <a16:colId xmlns:a16="http://schemas.microsoft.com/office/drawing/2014/main" val="2154352563"/>
                    </a:ext>
                  </a:extLst>
                </a:gridCol>
                <a:gridCol w="2636894">
                  <a:extLst>
                    <a:ext uri="{9D8B030D-6E8A-4147-A177-3AD203B41FA5}">
                      <a16:colId xmlns:a16="http://schemas.microsoft.com/office/drawing/2014/main" val="3312401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Reference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Comments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84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[1]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Agrawal, G. P. (2010) </a:t>
                      </a:r>
                      <a:r>
                        <a:rPr lang="en-GB" err="1"/>
                        <a:t>Fiber</a:t>
                      </a:r>
                      <a:r>
                        <a:rPr lang="en-GB"/>
                        <a:t>-optic communication systems. 4th </a:t>
                      </a:r>
                      <a:r>
                        <a:rPr lang="en-GB" err="1"/>
                        <a:t>edn</a:t>
                      </a:r>
                      <a:r>
                        <a:rPr lang="en-GB"/>
                        <a:t>. Hoboken, N.J.: Wiley.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The canonical resource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4878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[2]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err="1"/>
                        <a:t>Cvijetic</a:t>
                      </a:r>
                      <a:r>
                        <a:rPr lang="en-GB"/>
                        <a:t>, M. (2004) Optical transmission systems engineering. Boston: Artech House (Artech House optoelectronics library).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Systems engineering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4488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[3]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Rajiv </a:t>
                      </a:r>
                      <a:r>
                        <a:rPr lang="en-GB" err="1"/>
                        <a:t>Ramaswami</a:t>
                      </a:r>
                      <a:r>
                        <a:rPr lang="en-GB"/>
                        <a:t> &amp; Kumar N. </a:t>
                      </a:r>
                      <a:r>
                        <a:rPr lang="en-GB" err="1"/>
                        <a:t>Sivarajan</a:t>
                      </a:r>
                      <a:r>
                        <a:rPr lang="en-GB"/>
                        <a:t>, ‘Optical Networks: A Practical Perspective’ 2nd Ed.,  Morgan Kaufmann, ISBN 1-55860-655-6.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Problems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306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[4]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Sibley, M. J. N. (2020) Optical communications : components and systems. 3rd </a:t>
                      </a:r>
                      <a:r>
                        <a:rPr lang="en-GB" err="1"/>
                        <a:t>edn</a:t>
                      </a:r>
                      <a:r>
                        <a:rPr lang="en-GB"/>
                        <a:t>. Cham: Springer.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Problems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02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[5]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I. </a:t>
                      </a:r>
                      <a:r>
                        <a:rPr lang="en-GB" err="1"/>
                        <a:t>Kaminow</a:t>
                      </a:r>
                      <a:r>
                        <a:rPr lang="en-GB"/>
                        <a:t> and T. Li, ‘Optical Fibre Communications, Ed. IV, B (systems and impairments)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Advanced Reading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942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806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PSK</a:t>
            </a: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EFD306F3-EDD5-4FAA-ABD2-A7E3318D4E9C}"/>
              </a:ext>
            </a:extLst>
          </p:cNvPr>
          <p:cNvSpPr/>
          <p:nvPr/>
        </p:nvSpPr>
        <p:spPr>
          <a:xfrm>
            <a:off x="349006" y="919800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Amplitude is affected by noise and loss.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Phase of carrier wave less so.</a:t>
            </a:r>
          </a:p>
        </p:txBody>
      </p:sp>
      <p:pic>
        <p:nvPicPr>
          <p:cNvPr id="10" name="Picture 2" descr="BSPK Modulated Output Wave">
            <a:extLst>
              <a:ext uri="{FF2B5EF4-FFF2-40B4-BE49-F238E27FC236}">
                <a16:creationId xmlns:a16="http://schemas.microsoft.com/office/drawing/2014/main" id="{E43B6230-C276-4E1E-AD94-ACD50AD3C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89" y="1410319"/>
            <a:ext cx="5160577" cy="331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1">
            <a:extLst>
              <a:ext uri="{FF2B5EF4-FFF2-40B4-BE49-F238E27FC236}">
                <a16:creationId xmlns:a16="http://schemas.microsoft.com/office/drawing/2014/main" id="{812D246D-6509-44DD-9B73-6361254772F8}"/>
              </a:ext>
            </a:extLst>
          </p:cNvPr>
          <p:cNvSpPr/>
          <p:nvPr/>
        </p:nvSpPr>
        <p:spPr>
          <a:xfrm>
            <a:off x="298206" y="2135277"/>
            <a:ext cx="6221128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PSK   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 = 2  (0    0°, 1   180°)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FF65A7F-8C32-4CCC-9C82-D6C689D68BFD}"/>
              </a:ext>
            </a:extLst>
          </p:cNvPr>
          <p:cNvSpPr/>
          <p:nvPr/>
        </p:nvSpPr>
        <p:spPr>
          <a:xfrm>
            <a:off x="3961528" y="2723620"/>
            <a:ext cx="283633" cy="275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A052F3-1850-4702-9EDE-A5BC120753CD}"/>
              </a:ext>
            </a:extLst>
          </p:cNvPr>
          <p:cNvSpPr/>
          <p:nvPr/>
        </p:nvSpPr>
        <p:spPr>
          <a:xfrm>
            <a:off x="2295712" y="2728989"/>
            <a:ext cx="283633" cy="275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E78D89D-7A45-4501-B142-70CC69D3C913}"/>
              </a:ext>
            </a:extLst>
          </p:cNvPr>
          <p:cNvSpPr/>
          <p:nvPr/>
        </p:nvSpPr>
        <p:spPr>
          <a:xfrm>
            <a:off x="5048436" y="2723620"/>
            <a:ext cx="283633" cy="275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D92C2779-025E-45F4-9820-6758EEDFF9C9}"/>
              </a:ext>
            </a:extLst>
          </p:cNvPr>
          <p:cNvSpPr/>
          <p:nvPr/>
        </p:nvSpPr>
        <p:spPr>
          <a:xfrm>
            <a:off x="-112428" y="3726066"/>
            <a:ext cx="11121397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Less sensitive to noise</a:t>
            </a:r>
          </a:p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Good for long distance and lossy links</a:t>
            </a:r>
            <a:endParaRPr lang="en-GB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1">
            <a:extLst>
              <a:ext uri="{FF2B5EF4-FFF2-40B4-BE49-F238E27FC236}">
                <a16:creationId xmlns:a16="http://schemas.microsoft.com/office/drawing/2014/main" id="{4DFFF830-569E-4A24-AC5C-8741A645D779}"/>
              </a:ext>
            </a:extLst>
          </p:cNvPr>
          <p:cNvSpPr/>
          <p:nvPr/>
        </p:nvSpPr>
        <p:spPr>
          <a:xfrm>
            <a:off x="-53292" y="4826335"/>
            <a:ext cx="9918951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7200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  <a:buFont typeface="Arial" panose="020B0604020202020204" pitchFamily="34" charset="0"/>
              <a:buChar char="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 signal reconstruction    Needs a local oscillator at carrier frequency.</a:t>
            </a:r>
          </a:p>
          <a:p>
            <a:pPr marL="915120" lvl="2">
              <a:lnSpc>
                <a:spcPct val="90000"/>
              </a:lnSpc>
              <a:spcBef>
                <a:spcPts val="1001"/>
              </a:spcBef>
              <a:buClr>
                <a:srgbClr val="C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you think of this before we discuss it in Week 15?</a:t>
            </a: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9F7E025-A17D-40A1-A83C-60A2778D624E}"/>
              </a:ext>
            </a:extLst>
          </p:cNvPr>
          <p:cNvSpPr/>
          <p:nvPr/>
        </p:nvSpPr>
        <p:spPr>
          <a:xfrm>
            <a:off x="5767887" y="4932750"/>
            <a:ext cx="283633" cy="275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4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Convert a frequency difference of 100 GHz at 1550nm to the corresponding wavelength difference. State your answer in nm.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Hint: Frequency difference is f</a:t>
            </a:r>
            <a:r>
              <a:rPr lang="en-GB" sz="2800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– f</a:t>
            </a:r>
            <a:r>
              <a:rPr lang="en-GB" sz="2800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and is not the same as 100 GHz directly expressed in nm.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19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F7C7A618-D2B2-4724-9DA8-45D3556A9234}"/>
              </a:ext>
            </a:extLst>
          </p:cNvPr>
          <p:cNvSpPr/>
          <p:nvPr/>
        </p:nvSpPr>
        <p:spPr>
          <a:xfrm>
            <a:off x="217774" y="925612"/>
            <a:ext cx="11886402" cy="9810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 BAM scheme uses a signal amplitude of 0dBm for 1 and -10dBm for 0. With a duty cycle of 1. Calculate the average transmitted power.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With a time period of 1ns what is the frequency bandwidth of the modulator required?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If the duty cycle was 0.2 what would be the new average power and the new frequency bandwidth required for the modulator?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Explain the difference between the frequency bandwidth of the modulator and the optical bandwidth of the transmitted signal.</a:t>
            </a:r>
          </a:p>
        </p:txBody>
      </p:sp>
    </p:spTree>
    <p:extLst>
      <p:ext uri="{BB962C8B-B14F-4D97-AF65-F5344CB8AC3E}">
        <p14:creationId xmlns:p14="http://schemas.microsoft.com/office/powerpoint/2010/main" val="3063750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0881814" cy="5067626"/>
          </a:xfrm>
        </p:spPr>
        <p:txBody>
          <a:bodyPr>
            <a:normAutofit/>
          </a:bodyPr>
          <a:lstStyle/>
          <a:p>
            <a:pPr algn="l"/>
            <a:r>
              <a:rPr lang="en-GB"/>
              <a:t>Lesson plan:</a:t>
            </a:r>
          </a:p>
          <a:p>
            <a:pPr algn="l"/>
            <a:r>
              <a:rPr lang="en-GB"/>
              <a:t>	See Blackboard.</a:t>
            </a:r>
          </a:p>
          <a:p>
            <a:pPr algn="l"/>
            <a:endParaRPr lang="en-GB"/>
          </a:p>
          <a:p>
            <a:pPr algn="l"/>
            <a:endParaRPr lang="en-GB"/>
          </a:p>
          <a:p>
            <a:pPr algn="l"/>
            <a:endParaRPr lang="en-GB"/>
          </a:p>
          <a:p>
            <a:pPr algn="l"/>
            <a:r>
              <a:rPr lang="en-GB"/>
              <a:t>Components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A5AC977-DF7A-4940-A54B-57F6B458B47B}"/>
              </a:ext>
            </a:extLst>
          </p:cNvPr>
          <p:cNvSpPr/>
          <p:nvPr/>
        </p:nvSpPr>
        <p:spPr>
          <a:xfrm>
            <a:off x="2457855" y="3351421"/>
            <a:ext cx="3424137" cy="273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B7CC6B1-615F-44CA-9783-CDABFBBB8178}"/>
              </a:ext>
            </a:extLst>
          </p:cNvPr>
          <p:cNvSpPr txBox="1">
            <a:spLocks/>
          </p:cNvSpPr>
          <p:nvPr/>
        </p:nvSpPr>
        <p:spPr>
          <a:xfrm>
            <a:off x="6024663" y="3262009"/>
            <a:ext cx="5496321" cy="421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164049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1244786" cy="5067626"/>
          </a:xfrm>
        </p:spPr>
        <p:txBody>
          <a:bodyPr>
            <a:normAutofit/>
          </a:bodyPr>
          <a:lstStyle/>
          <a:p>
            <a:pPr algn="l"/>
            <a:r>
              <a:rPr lang="en-GB"/>
              <a:t> Open Systems Interconnection model (OSI model):</a:t>
            </a:r>
          </a:p>
          <a:p>
            <a:pPr algn="l"/>
            <a:r>
              <a:rPr lang="en-GB"/>
              <a:t>7 Layers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B7CC6B1-615F-44CA-9783-CDABFBBB8178}"/>
              </a:ext>
            </a:extLst>
          </p:cNvPr>
          <p:cNvSpPr txBox="1">
            <a:spLocks/>
          </p:cNvSpPr>
          <p:nvPr/>
        </p:nvSpPr>
        <p:spPr>
          <a:xfrm>
            <a:off x="6225701" y="1552373"/>
            <a:ext cx="6018180" cy="421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>
                <a:solidFill>
                  <a:srgbClr val="0070C0"/>
                </a:solidFill>
              </a:rPr>
              <a:t> ISO/IEC 7498 </a:t>
            </a:r>
            <a:r>
              <a:rPr lang="en-GB" err="1">
                <a:solidFill>
                  <a:srgbClr val="0070C0"/>
                </a:solidFill>
              </a:rPr>
              <a:t>a.k.a</a:t>
            </a:r>
            <a:r>
              <a:rPr lang="en-GB">
                <a:solidFill>
                  <a:srgbClr val="0070C0"/>
                </a:solidFill>
              </a:rPr>
              <a:t> ITU-T Recommendation X.200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AF28F-7D87-4C2A-BF2E-5CB0782BF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" t="1668"/>
          <a:stretch/>
        </p:blipFill>
        <p:spPr>
          <a:xfrm>
            <a:off x="285344" y="1960231"/>
            <a:ext cx="9876817" cy="459664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4F1503B-6828-4465-8B82-AD498B768899}"/>
              </a:ext>
            </a:extLst>
          </p:cNvPr>
          <p:cNvSpPr/>
          <p:nvPr/>
        </p:nvSpPr>
        <p:spPr>
          <a:xfrm rot="18851094">
            <a:off x="10088907" y="6018626"/>
            <a:ext cx="786986" cy="272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0008C31-49CA-4A95-BADE-3476CF7DEDA8}"/>
              </a:ext>
            </a:extLst>
          </p:cNvPr>
          <p:cNvSpPr txBox="1">
            <a:spLocks/>
          </p:cNvSpPr>
          <p:nvPr/>
        </p:nvSpPr>
        <p:spPr>
          <a:xfrm>
            <a:off x="10723320" y="5252870"/>
            <a:ext cx="1468679" cy="104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Our main focus</a:t>
            </a:r>
          </a:p>
        </p:txBody>
      </p:sp>
    </p:spTree>
    <p:extLst>
      <p:ext uri="{BB962C8B-B14F-4D97-AF65-F5344CB8AC3E}">
        <p14:creationId xmlns:p14="http://schemas.microsoft.com/office/powerpoint/2010/main" val="357392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1244786" cy="5067626"/>
          </a:xfrm>
        </p:spPr>
        <p:txBody>
          <a:bodyPr>
            <a:normAutofit/>
          </a:bodyPr>
          <a:lstStyle/>
          <a:p>
            <a:pPr algn="l"/>
            <a:r>
              <a:rPr lang="en-GB"/>
              <a:t>Functions: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/>
              <a:t>Bit synchronization</a:t>
            </a:r>
            <a:r>
              <a:rPr lang="en-GB"/>
              <a:t>: The physical layer provides the synchronization of the bits by providing a clock. This clock controls both sender and receiver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/>
              <a:t>Bit rate control</a:t>
            </a:r>
            <a:r>
              <a:rPr lang="en-GB"/>
              <a:t>: The Physical layer also defines the transmission rate i.e. the number of bits sent per second.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/>
              <a:t>Physical topologies</a:t>
            </a:r>
            <a:r>
              <a:rPr lang="en-GB"/>
              <a:t>: Physical layer specifies the way in which the different, devices/nodes are arranged in a network e.g. bus, star, or mesh topology.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/>
              <a:t>Transmission mode</a:t>
            </a:r>
            <a:r>
              <a:rPr lang="en-GB"/>
              <a:t>: Physical layer also defines the way in which the data flows between the two connected devices.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Physical layer</a:t>
            </a:r>
          </a:p>
        </p:txBody>
      </p:sp>
    </p:spTree>
    <p:extLst>
      <p:ext uri="{BB962C8B-B14F-4D97-AF65-F5344CB8AC3E}">
        <p14:creationId xmlns:p14="http://schemas.microsoft.com/office/powerpoint/2010/main" val="2497154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71" y="989463"/>
            <a:ext cx="11244786" cy="5067626"/>
          </a:xfrm>
        </p:spPr>
        <p:txBody>
          <a:bodyPr>
            <a:normAutofit/>
          </a:bodyPr>
          <a:lstStyle/>
          <a:p>
            <a:pPr algn="l"/>
            <a:r>
              <a:rPr lang="en-GB"/>
              <a:t>Parts: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CDAFBD-DC25-4D18-AC41-E5AF8EB1E8E8}"/>
              </a:ext>
            </a:extLst>
          </p:cNvPr>
          <p:cNvSpPr txBox="1">
            <a:spLocks/>
          </p:cNvSpPr>
          <p:nvPr/>
        </p:nvSpPr>
        <p:spPr>
          <a:xfrm>
            <a:off x="5943600" y="3199698"/>
            <a:ext cx="5424985" cy="560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>
                <a:solidFill>
                  <a:srgbClr val="002060"/>
                </a:solidFill>
              </a:rPr>
              <a:t>Physical layer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B15E198-1E83-49C5-B752-F7CF1EDD3B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863449"/>
              </p:ext>
            </p:extLst>
          </p:nvPr>
        </p:nvGraphicFramePr>
        <p:xfrm>
          <a:off x="460443" y="682629"/>
          <a:ext cx="11171676" cy="3145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ubtitle 2">
            <a:extLst>
              <a:ext uri="{FF2B5EF4-FFF2-40B4-BE49-F238E27FC236}">
                <a16:creationId xmlns:a16="http://schemas.microsoft.com/office/drawing/2014/main" id="{2D356619-6990-4352-9787-5C9C8F172F3E}"/>
              </a:ext>
            </a:extLst>
          </p:cNvPr>
          <p:cNvSpPr txBox="1">
            <a:spLocks/>
          </p:cNvSpPr>
          <p:nvPr/>
        </p:nvSpPr>
        <p:spPr>
          <a:xfrm>
            <a:off x="423888" y="3249522"/>
            <a:ext cx="3110495" cy="5067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Topics of interest:</a:t>
            </a:r>
          </a:p>
          <a:p>
            <a:pPr algn="l"/>
            <a:endParaRPr lang="en-GB"/>
          </a:p>
          <a:p>
            <a:pPr algn="l"/>
            <a:r>
              <a:rPr lang="en-GB"/>
              <a:t>Encoding data</a:t>
            </a:r>
          </a:p>
          <a:p>
            <a:pPr algn="l"/>
            <a:r>
              <a:rPr lang="en-GB"/>
              <a:t>Modulation Schemes</a:t>
            </a:r>
          </a:p>
          <a:p>
            <a:pPr algn="l"/>
            <a:r>
              <a:rPr lang="en-GB"/>
              <a:t>Security of information</a:t>
            </a:r>
          </a:p>
          <a:p>
            <a:pPr algn="l"/>
            <a:r>
              <a:rPr lang="en-GB"/>
              <a:t>Transmitter properties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5423857-D2C7-4D69-831D-05366005F4FA}"/>
              </a:ext>
            </a:extLst>
          </p:cNvPr>
          <p:cNvSpPr txBox="1">
            <a:spLocks/>
          </p:cNvSpPr>
          <p:nvPr/>
        </p:nvSpPr>
        <p:spPr>
          <a:xfrm>
            <a:off x="4668390" y="3249522"/>
            <a:ext cx="3110495" cy="300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  <a:p>
            <a:pPr algn="l"/>
            <a:endParaRPr lang="en-GB"/>
          </a:p>
          <a:p>
            <a:pPr algn="l"/>
            <a:r>
              <a:rPr lang="en-GB"/>
              <a:t>Losses</a:t>
            </a:r>
          </a:p>
          <a:p>
            <a:pPr algn="l"/>
            <a:r>
              <a:rPr lang="en-GB"/>
              <a:t>Propagation errors</a:t>
            </a:r>
          </a:p>
          <a:p>
            <a:pPr algn="l"/>
            <a:r>
              <a:rPr lang="en-GB"/>
              <a:t>Amplifiers</a:t>
            </a:r>
          </a:p>
          <a:p>
            <a:pPr algn="l"/>
            <a:r>
              <a:rPr lang="en-GB"/>
              <a:t>Resource optimisation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765C7ED-9826-43C4-8420-F52A035F7270}"/>
              </a:ext>
            </a:extLst>
          </p:cNvPr>
          <p:cNvSpPr txBox="1">
            <a:spLocks/>
          </p:cNvSpPr>
          <p:nvPr/>
        </p:nvSpPr>
        <p:spPr>
          <a:xfrm>
            <a:off x="8683945" y="3190381"/>
            <a:ext cx="3110495" cy="300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/>
          </a:p>
          <a:p>
            <a:pPr algn="l"/>
            <a:endParaRPr lang="en-GB"/>
          </a:p>
          <a:p>
            <a:pPr algn="l"/>
            <a:r>
              <a:rPr lang="en-GB"/>
              <a:t>Noise</a:t>
            </a:r>
          </a:p>
          <a:p>
            <a:pPr algn="l"/>
            <a:r>
              <a:rPr lang="en-GB"/>
              <a:t>De-modulation</a:t>
            </a:r>
          </a:p>
          <a:p>
            <a:pPr algn="l"/>
            <a:r>
              <a:rPr lang="en-GB"/>
              <a:t>Power budget</a:t>
            </a:r>
          </a:p>
        </p:txBody>
      </p:sp>
    </p:spTree>
    <p:extLst>
      <p:ext uri="{BB962C8B-B14F-4D97-AF65-F5344CB8AC3E}">
        <p14:creationId xmlns:p14="http://schemas.microsoft.com/office/powerpoint/2010/main" val="3998828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2589</Words>
  <Application>Microsoft Office PowerPoint</Application>
  <PresentationFormat>Widescreen</PresentationFormat>
  <Paragraphs>448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OpenSymbol</vt:lpstr>
      <vt:lpstr>Symbol</vt:lpstr>
      <vt:lpstr>Times New Roman</vt:lpstr>
      <vt:lpstr>TimesNewRomanPS-ItalicMT</vt:lpstr>
      <vt:lpstr>Wingdings</vt:lpstr>
      <vt:lpstr>Office Theme</vt:lpstr>
      <vt:lpstr>Equation</vt:lpstr>
      <vt:lpstr>公式</vt:lpstr>
      <vt:lpstr>Optical communications and data networks (EENGM2001)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communications and data networks (EENGM2001)</dc:title>
  <dc:creator>Siddarth Joshi</dc:creator>
  <cp:lastModifiedBy>Siddarth Joshi</cp:lastModifiedBy>
  <cp:revision>1</cp:revision>
  <dcterms:created xsi:type="dcterms:W3CDTF">2021-12-09T20:36:13Z</dcterms:created>
  <dcterms:modified xsi:type="dcterms:W3CDTF">2022-01-08T04:25:41Z</dcterms:modified>
</cp:coreProperties>
</file>